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19" autoAdjust="0"/>
  </p:normalViewPr>
  <p:slideViewPr>
    <p:cSldViewPr>
      <p:cViewPr>
        <p:scale>
          <a:sx n="51" d="100"/>
          <a:sy n="51" d="100"/>
        </p:scale>
        <p:origin x="-124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990656" cy="1224136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Министерство  образования и науки Республики Дагестан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</a:t>
            </a:r>
            <a:r>
              <a:rPr lang="ru-RU" sz="1800" b="1" i="1"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учреждение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«Детский сад «Солнышко»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Новолакского района село Чапаево.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52536"/>
            <a:ext cx="8208912" cy="1752600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/>
              <a:t> </a:t>
            </a:r>
            <a:r>
              <a:rPr lang="ru-RU" sz="5400" dirty="0" smtClean="0"/>
              <a:t>Благоустроенная территория 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етского сада «Солнышко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123728" y="3573016"/>
            <a:ext cx="4135943" cy="3101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1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244827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Выдающийся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русский педагог К. Д. Ушинский говорил, что прекрасный ландшафт имеет такое огромное воспитательное влияние на развитие молодой души, с которым трудно соперничать влиянию педагога. И это замечание справедливо по отношению к ландшафту участка 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детского сада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имеющего свои неповторимые прелести в каждое время года, при любом состоянии погоды.</a:t>
            </a:r>
            <a:b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олнышко\Downloads\IMG_3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4515"/>
            <a:ext cx="3960441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Picture 2" descr="C:\Users\Солнышко\Desktop\фото сада\МКДОУ Детский сад Солнышко\игровая площадка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5280"/>
            <a:ext cx="4064428" cy="3048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349" y="260648"/>
            <a:ext cx="8229600" cy="72008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	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Бесспорно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чрезвычайно важна атмосфера 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детского учреждения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поскольку именно здесь возникают одни из первых впечатлений ребенка.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Ведь 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детский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сад – это-то самое место, где малыши дошкольного возраста проводят основную часть своего дня. На несколько лет 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детсад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становится для многих ребятишек практически вторым домом.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Солнышко\Downloads\IMG_0697-25-05-18-02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7687"/>
            <a:ext cx="2304256" cy="1858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25531"/>
            <a:ext cx="2563394" cy="1922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234681" y="6021287"/>
            <a:ext cx="45719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Picture 5" descr="C:\Users\Солнышко\Downloads\IMG_06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73906"/>
            <a:ext cx="2465381" cy="1849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Солнышко\Downloads\IMG_0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3" y="1814990"/>
            <a:ext cx="3506357" cy="2629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Солнышко\Downloads\IMG_08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87098"/>
            <a:ext cx="3473616" cy="260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3802" y="476672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tx1"/>
                </a:solidFill>
              </a:rPr>
              <a:t>	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	</a:t>
            </a:r>
            <a:r>
              <a:rPr lang="ru-RU" sz="2200" dirty="0" smtClean="0">
                <a:solidFill>
                  <a:schemeClr val="tx1"/>
                </a:solidFill>
              </a:rPr>
              <a:t>Поэтому </a:t>
            </a:r>
            <a:r>
              <a:rPr lang="ru-RU" sz="2200" dirty="0">
                <a:solidFill>
                  <a:schemeClr val="tx1"/>
                </a:solidFill>
              </a:rPr>
              <a:t>так необходимо создание соответствующих педагогических условий, как в помещениях, так и на </a:t>
            </a:r>
            <a:r>
              <a:rPr lang="ru-RU" sz="2200" b="1" dirty="0">
                <a:solidFill>
                  <a:schemeClr val="tx1"/>
                </a:solidFill>
              </a:rPr>
              <a:t>территории детского учреждения</a:t>
            </a:r>
            <a:r>
              <a:rPr lang="ru-RU" sz="2200" dirty="0">
                <a:solidFill>
                  <a:schemeClr val="tx1"/>
                </a:solidFill>
              </a:rPr>
              <a:t>. Дизайн должен быть значимым в образовательном процессе, а также комфортным, удобным и безопасным для детей и взрослых.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520280" cy="2520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27181"/>
            <a:ext cx="255476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454" y="-3123728"/>
            <a:ext cx="25826869" cy="193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2880319" cy="2399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Солнышко\Downloads\IMG_0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07" y="4517368"/>
            <a:ext cx="2725306" cy="2043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Солнышко\Downloads\IMG_08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11966"/>
            <a:ext cx="2865842" cy="2149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388920" cy="1296144"/>
          </a:xfrm>
        </p:spPr>
        <p:txBody>
          <a:bodyPr>
            <a:normAutofit fontScale="92500"/>
          </a:bodyPr>
          <a:lstStyle/>
          <a:p>
            <a:pPr lvl="1"/>
            <a:r>
              <a:rPr lang="ru-RU" b="1" dirty="0"/>
              <a:t>Территория</a:t>
            </a:r>
            <a:r>
              <a:rPr lang="ru-RU" dirty="0"/>
              <a:t> дошкольного учреждения - это его своеобразная визитная карточка. Любой посетитель, ступив на участок </a:t>
            </a:r>
            <a:r>
              <a:rPr lang="ru-RU" b="1" dirty="0"/>
              <a:t>детского сада</a:t>
            </a:r>
            <a:r>
              <a:rPr lang="ru-RU" dirty="0"/>
              <a:t>, обращает внимание на его ухоженность.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Разнообразные 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цветники делают территорию детского сада привлекательной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Их эстетическое оформление имеет важное значение в становлении личности ребенка и непосредственно влияет на эмоциональный микроклимат 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детского коллектива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Солнышко\Desktop\фото сада\МКДОУ Детский сад Солнышко\территория ДОУ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6510"/>
            <a:ext cx="3892642" cy="2919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олнышко\Desktop\фото сада\МКДОУ Детский сад Солнышко\территория ДОУ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86" y="3283804"/>
            <a:ext cx="3935422" cy="2951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ебята </a:t>
            </a:r>
            <a:r>
              <a:rPr lang="ru-RU" dirty="0">
                <a:solidFill>
                  <a:schemeClr val="tx1"/>
                </a:solidFill>
              </a:rPr>
              <a:t>с удовольствием играют и занимаются творчеством и на прогулке</a:t>
            </a:r>
          </a:p>
        </p:txBody>
      </p:sp>
      <p:pic>
        <p:nvPicPr>
          <p:cNvPr id="5" name="Picture 2" descr="C:\Users\Солнышко\Downloads\IMG_0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50" y="3933056"/>
            <a:ext cx="3860282" cy="2316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92" y="1372171"/>
            <a:ext cx="2934460" cy="2200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0" y="1305044"/>
            <a:ext cx="2861810" cy="2146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Users\Солнышко\Downloads\IMG_06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39233"/>
            <a:ext cx="2016224" cy="1512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Солнышко\Downloads\IMG_06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280248" cy="2460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570" y="333327"/>
            <a:ext cx="7408333" cy="345069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Если ваш взгляд радуют </a:t>
            </a: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разноцветные клумбы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, чистые дорожки, аккуратно подстриженные кустарники, спортивные снаряды, вы сразу поймете, что здесь живут и работают люди, для которых </a:t>
            </a: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детский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 сад не просто место работы, а родной дом, который хочется сделать уютным и комфортным.</a:t>
            </a:r>
          </a:p>
          <a:p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	</a:t>
            </a:r>
            <a:endParaRPr lang="ru-RU" sz="1800" dirty="0"/>
          </a:p>
        </p:txBody>
      </p:sp>
      <p:pic>
        <p:nvPicPr>
          <p:cNvPr id="4098" name="Picture 2" descr="C:\Users\Солнышко\Downloads\IMG_0697-25-05-18-02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80" y="2173688"/>
            <a:ext cx="2592287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401682" y="1806350"/>
            <a:ext cx="1584174" cy="2349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38" y="3792516"/>
            <a:ext cx="3369974" cy="2248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Солнышко\Desktop\фото сада\МКДОУ Детский сад Солнышко\игровая площад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3" y="3792515"/>
            <a:ext cx="2997385" cy="2248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5">
      <a:dk1>
        <a:sysClr val="windowText" lastClr="000000"/>
      </a:dk1>
      <a:lt1>
        <a:srgbClr val="C6E7FC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</TotalTime>
  <Words>70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Министерство  образования и науки Республики Дагестан Муниципальное казенное дошкольное образовательное учреждение  «Детский сад «Солнышко» Новолакского района село Чапаево. </vt:lpstr>
      <vt:lpstr>    Выдающийся русский педагог К. Д. Ушинский говорил, что прекрасный ландшафт имеет такое огромное воспитательное влияние на развитие молодой души, с которым трудно соперничать влиянию педагога. И это замечание справедливо по отношению к ландшафту участка детского сада, имеющего свои неповторимые прелести в каждое время года, при любом состоянии погоды. </vt:lpstr>
      <vt:lpstr>        Бесспорно, чрезвычайно важна атмосфера детского учреждения, поскольку именно здесь возникают одни из первых впечатлений ребенка. Ведь детский сад – это-то самое место, где малыши дошкольного возраста проводят основную часть своего дня. На несколько лет детсад становится для многих ребятишек практически вторым домом.  </vt:lpstr>
      <vt:lpstr>   Поэтому так необходимо создание соответствующих педагогических условий, как в помещениях, так и на территории детского учреждения. Дизайн должен быть значимым в образовательном процессе, а также комфортным, удобным и безопасным для детей и взрослых. </vt:lpstr>
      <vt:lpstr>Разнообразные цветники делают территорию детского сада привлекательной. Их эстетическое оформление имеет важное значение в становлении личности ребенка и непосредственно влияет на эмоциональный микроклимат детского коллектива.</vt:lpstr>
      <vt:lpstr>Ребята с удовольствием играют и занимаются творчеством и на прогулке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 образования и науки Республики Дагестан Муниципальное казенное дошкольное образовательное учреждение «Детский сад «Солнышко» Новолакского района село Чапаево.</dc:title>
  <dc:creator>Солнышко</dc:creator>
  <cp:lastModifiedBy>Home</cp:lastModifiedBy>
  <cp:revision>19</cp:revision>
  <dcterms:created xsi:type="dcterms:W3CDTF">2018-05-27T20:22:55Z</dcterms:created>
  <dcterms:modified xsi:type="dcterms:W3CDTF">2018-05-29T09:46:49Z</dcterms:modified>
</cp:coreProperties>
</file>