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59" r:id="rId4"/>
    <p:sldId id="270" r:id="rId5"/>
    <p:sldId id="279" r:id="rId6"/>
    <p:sldId id="271" r:id="rId7"/>
    <p:sldId id="276" r:id="rId8"/>
    <p:sldId id="278" r:id="rId9"/>
    <p:sldId id="264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2202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4168" y="4005064"/>
            <a:ext cx="2664296" cy="2160240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Подготовила заведующая МКДОУ «Детский сад «Солнышко»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Исмаилова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Оксана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Юсуповна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772400" cy="1584176"/>
          </a:xfrm>
        </p:spPr>
        <p:txBody>
          <a:bodyPr>
            <a:normAutofit/>
          </a:bodyPr>
          <a:lstStyle/>
          <a:p>
            <a:r>
              <a:rPr lang="ru-RU" alt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развивающей предметно-пространственной среды </a:t>
            </a:r>
            <a:r>
              <a:rPr lang="ru-RU" alt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  </a:t>
            </a:r>
            <a:r>
              <a:rPr lang="ru-RU" alt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</a:t>
            </a:r>
            <a:r>
              <a:rPr lang="ru-RU" alt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требованиями ФГОС ДО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16632"/>
            <a:ext cx="79208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Министерство  образования и науки Республики Дагестан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«Детский сад «Солнышко»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Новолакского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село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Чапаево.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6237312"/>
            <a:ext cx="818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2019г.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284984"/>
            <a:ext cx="4248472" cy="2862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15636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604448" y="3356992"/>
            <a:ext cx="82352" cy="1440160"/>
          </a:xfrm>
        </p:spPr>
        <p:txBody>
          <a:bodyPr>
            <a:normAutofit fontScale="25000" lnSpcReduction="20000"/>
          </a:bodyPr>
          <a:lstStyle/>
          <a:p>
            <a:pPr marL="594360" lvl="2" indent="0"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594360" lvl="2" indent="0">
              <a:buNone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594360" lvl="2" indent="0">
              <a:buNone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594360" lvl="2" indent="0">
              <a:buNone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594360" lvl="2" indent="0">
              <a:buNone/>
            </a:pPr>
            <a:r>
              <a:rPr lang="ru-RU" sz="45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4500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188640"/>
            <a:ext cx="8352928" cy="6336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Заключение</a:t>
            </a:r>
            <a:r>
              <a:rPr lang="ru-RU" sz="2800" dirty="0" smtClean="0"/>
              <a:t> </a:t>
            </a:r>
          </a:p>
          <a:p>
            <a:r>
              <a:rPr lang="ru-RU" sz="1400" dirty="0" smtClean="0"/>
              <a:t>     </a:t>
            </a:r>
            <a:r>
              <a:rPr lang="ru-RU" dirty="0" smtClean="0">
                <a:solidFill>
                  <a:srgbClr val="FF0000"/>
                </a:solidFill>
              </a:rPr>
              <a:t>Предметный мир детства — это не только игровая среда, но и среда развития всех специфических детских видов деятельности (А. В. Запорожец),</a:t>
            </a:r>
            <a:r>
              <a:rPr lang="ru-RU" dirty="0" smtClean="0"/>
              <a:t> ни одна из которых не может полноценно развиваться вне предметной организации. Современный детский сад — это место, где ребенок получает опыт широкого эмоционально-практического взаимодействия со взрослыми и сверстниками в наиболее значимых для его развития сферах жизни.</a:t>
            </a:r>
            <a:endParaRPr lang="ru-RU" sz="1400" dirty="0" smtClean="0"/>
          </a:p>
          <a:p>
            <a:r>
              <a:rPr lang="ru-RU" dirty="0" smtClean="0"/>
              <a:t>Развивающая среда способствует установлению, утверждению чувства уверенности в себе, дает возможность дошкольнику испытывать и использовать свои способности, стимулировать проявление им самостоятельности, инициативности, творчества.</a:t>
            </a:r>
            <a:endParaRPr lang="ru-RU" sz="1400" dirty="0" smtClean="0"/>
          </a:p>
          <a:p>
            <a:pPr algn="ctr"/>
            <a:endParaRPr lang="ru-RU" dirty="0"/>
          </a:p>
        </p:txBody>
      </p:sp>
      <p:pic>
        <p:nvPicPr>
          <p:cNvPr id="5" name="Рисунок 4" descr="C:\Users\Солнышко\Downloads\3069dbeb-fb9d-40e5-a725-30a1bf849ad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2808312" cy="1656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3603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212976"/>
            <a:ext cx="7467600" cy="1440160"/>
          </a:xfrm>
        </p:spPr>
        <p:txBody>
          <a:bodyPr>
            <a:noAutofit/>
          </a:bodyPr>
          <a:lstStyle/>
          <a:p>
            <a:r>
              <a:rPr lang="en-US" sz="1600" b="1" dirty="0" smtClean="0"/>
              <a:t>	</a:t>
            </a:r>
            <a:br>
              <a:rPr lang="en-US" sz="1600" b="1" dirty="0" smtClean="0"/>
            </a:b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>	</a:t>
            </a:r>
            <a:br>
              <a:rPr lang="en-US" sz="1600" b="1" dirty="0" smtClean="0"/>
            </a:b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 smtClean="0"/>
              <a:t>	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	</a:t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  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97982" y="2852936"/>
            <a:ext cx="3914850" cy="2880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1412776"/>
            <a:ext cx="288032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Цель: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67944" y="620688"/>
            <a:ext cx="4860032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Повышение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профессиональных компетенций педагогов, работающих в сфере дошкольного образования, по вопросам, связанным с организацией развивающей предметно-пространственной среды в свете требований ФГОС ДО.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3347864" y="1628800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31432" y="3573016"/>
            <a:ext cx="4933056" cy="2736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- ознакомить с основными требованиями ФГОС ДО, предъявляемыми к развивающей предметно-пространственной среде;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- ознакомить с примером построения предметно-развивающей среды в старшей группе детского сада.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3568" y="4509120"/>
            <a:ext cx="208823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059832" y="4725144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1685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476672"/>
            <a:ext cx="7772400" cy="6048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    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pPr lvl="5">
              <a:lnSpc>
                <a:spcPct val="120000"/>
              </a:lnSpc>
              <a:buNone/>
            </a:pPr>
            <a:endParaRPr lang="ru-RU" sz="2600" dirty="0" smtClean="0"/>
          </a:p>
          <a:p>
            <a:pPr marL="1371600" lvl="5" indent="0">
              <a:lnSpc>
                <a:spcPct val="120000"/>
              </a:lnSpc>
              <a:buNone/>
            </a:pPr>
            <a:endParaRPr lang="ru-RU" sz="1600" dirty="0">
              <a:solidFill>
                <a:srgbClr val="FF0000"/>
              </a:solidFill>
              <a:latin typeface="Arial Black" pitchFamily="34" charset="0"/>
            </a:endParaRPr>
          </a:p>
          <a:p>
            <a:pPr marL="0" lvl="0" indent="0" algn="ctr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19872" y="2276872"/>
            <a:ext cx="2448272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Развивающая предметно-пространственная среда дошкольной организации должна быть: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059832" y="476672"/>
            <a:ext cx="3096344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5" algn="ctr"/>
            <a:r>
              <a:rPr lang="ru-RU" dirty="0" smtClean="0"/>
              <a:t>содержательно-насыщенной</a:t>
            </a:r>
            <a:r>
              <a:rPr lang="ru-RU" dirty="0" smtClean="0"/>
              <a:t>, </a:t>
            </a:r>
            <a:r>
              <a:rPr lang="ru-RU" dirty="0" smtClean="0"/>
              <a:t>развивающей</a:t>
            </a:r>
            <a:endParaRPr lang="ru-RU" dirty="0" smtClean="0"/>
          </a:p>
          <a:p>
            <a:pPr algn="ctr"/>
            <a:endParaRPr lang="ru-RU" sz="1400" dirty="0"/>
          </a:p>
        </p:txBody>
      </p:sp>
      <p:sp>
        <p:nvSpPr>
          <p:cNvPr id="10" name="Овал 9"/>
          <p:cNvSpPr/>
          <p:nvPr/>
        </p:nvSpPr>
        <p:spPr>
          <a:xfrm>
            <a:off x="323528" y="3212976"/>
            <a:ext cx="2448272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вариативной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516216" y="1052736"/>
            <a:ext cx="2160240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доступной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5076056" y="4797152"/>
            <a:ext cx="3096344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здоровьесберегающей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6516216" y="2996952"/>
            <a:ext cx="2339752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безопасной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1547664" y="4869160"/>
            <a:ext cx="2880320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5" algn="ctr"/>
            <a:r>
              <a:rPr lang="ru-RU" dirty="0" smtClean="0"/>
              <a:t>эстетически-привлекательной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467544" y="1268760"/>
            <a:ext cx="2411760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трансформируемой</a:t>
            </a:r>
            <a:endParaRPr lang="ru-RU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4716016" y="198884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940152" y="2132856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012160" y="3429000"/>
            <a:ext cx="36004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868144" y="4365104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3275856" y="4437112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2843808" y="3645024"/>
            <a:ext cx="43204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 flipV="1">
            <a:off x="2915816" y="2348880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1622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188640"/>
            <a:ext cx="7772400" cy="28803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sz="1800" dirty="0" smtClean="0">
              <a:solidFill>
                <a:srgbClr val="00B05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88640"/>
            <a:ext cx="4608512" cy="381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000" b="1" u="sng" dirty="0" smtClean="0">
                <a:solidFill>
                  <a:srgbClr val="FF0000"/>
                </a:solidFill>
              </a:rPr>
              <a:t>Театрализованный центр</a:t>
            </a:r>
            <a:r>
              <a:rPr lang="ru-RU" sz="2000" dirty="0" smtClean="0">
                <a:solidFill>
                  <a:srgbClr val="FF0000"/>
                </a:solidFill>
              </a:rPr>
              <a:t> – </a:t>
            </a:r>
            <a:r>
              <a:rPr lang="ru-RU" sz="2000" dirty="0" err="1" smtClean="0"/>
              <a:t>центр</a:t>
            </a:r>
            <a:r>
              <a:rPr lang="ru-RU" sz="2000" dirty="0" smtClean="0"/>
              <a:t> сюжетно-ролевых игр, игр-драматизаций – важный объект развивающей среды, с которого можно начать оснащение группы, поскольку именно театрализованная деятельность помогает сплотить группу, объединить детей интересной идеей, новой для них деятельностью.</a:t>
            </a:r>
            <a:endParaRPr lang="ru-RU" sz="20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60648"/>
            <a:ext cx="2763637" cy="36891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149080"/>
            <a:ext cx="3192888" cy="23946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Скругленный прямоугольник 9"/>
          <p:cNvSpPr/>
          <p:nvPr/>
        </p:nvSpPr>
        <p:spPr>
          <a:xfrm>
            <a:off x="395536" y="4653136"/>
            <a:ext cx="4536504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Центр природы или природный уголок</a:t>
            </a:r>
            <a:r>
              <a:rPr lang="ru-RU" dirty="0" smtClean="0"/>
              <a:t> служит не только украшением группы, но и местом для саморазвития дошкольников.</a:t>
            </a:r>
          </a:p>
          <a:p>
            <a:pPr algn="ctr"/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580112" y="2276872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004048" y="537321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620688"/>
            <a:ext cx="4392488" cy="2736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Центр конструирования</a:t>
            </a:r>
            <a:r>
              <a:rPr lang="ru-RU" dirty="0" smtClean="0"/>
              <a:t> способствует развитию детского творчества, конструкторских способностей. Центр может быть достаточно мобилен. </a:t>
            </a:r>
          </a:p>
          <a:p>
            <a:pPr algn="ctr"/>
            <a:endParaRPr lang="ru-RU" dirty="0"/>
          </a:p>
        </p:txBody>
      </p:sp>
      <p:pic>
        <p:nvPicPr>
          <p:cNvPr id="8195" name="Picture 3" descr="C:\Users\user\Desktop\лучший д.с. 2019г\IMG_89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836029" y="572683"/>
            <a:ext cx="4224468" cy="34563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C:\Users\user\Desktop\лучший д.с. 2019г\IMG_89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01008"/>
            <a:ext cx="4165504" cy="3124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5364088" y="4725144"/>
            <a:ext cx="3456384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Центр безопасности дорожного движения</a:t>
            </a:r>
            <a:r>
              <a:rPr lang="ru-RU" dirty="0" smtClean="0"/>
              <a:t> интересен в первую очередь мальчикам.</a:t>
            </a:r>
          </a:p>
          <a:p>
            <a:pPr algn="ctr"/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4860032" y="544522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788024" y="1916832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23528" y="332656"/>
            <a:ext cx="4032448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Центр науки</a:t>
            </a:r>
            <a:r>
              <a:rPr lang="ru-RU" sz="1400" dirty="0" smtClean="0"/>
              <a:t> (центр познавательной и исследовательской деятельности), который может быть совмещён с центром природы. Задача данного центра - развитие познавательно – исследовательской деятельности детей, обогащение представлений об окружающем мире, что, в конечном счёте, обеспечит успешное интеллектуальное и личностное развитие ребёнка.</a:t>
            </a:r>
          </a:p>
          <a:p>
            <a:pPr algn="ctr"/>
            <a:endParaRPr lang="ru-RU" dirty="0"/>
          </a:p>
        </p:txBody>
      </p:sp>
      <p:pic>
        <p:nvPicPr>
          <p:cNvPr id="7170" name="Picture 2" descr="C:\Users\user\Desktop\лучший д.с. 2019г\IMG_8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548680"/>
            <a:ext cx="4022755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323528" y="3645024"/>
            <a:ext cx="4320480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Центр продуктивной и творческой деятельности</a:t>
            </a:r>
            <a:r>
              <a:rPr lang="ru-RU" sz="1600" dirty="0" smtClean="0">
                <a:solidFill>
                  <a:srgbClr val="FF0000"/>
                </a:solidFill>
              </a:rPr>
              <a:t> или центр художественного творчества.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Он выполняет задачу формирования интереса детей к эстетической стороне окружающей действительности, удовлетворения потребностей детей в самовыражении. </a:t>
            </a:r>
            <a:endParaRPr lang="ru-RU" sz="16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717032"/>
            <a:ext cx="3178472" cy="23698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1" name="Прямая со стрелкой 10"/>
          <p:cNvCxnSpPr/>
          <p:nvPr/>
        </p:nvCxnSpPr>
        <p:spPr>
          <a:xfrm>
            <a:off x="4427984" y="170080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716016" y="479715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11560" y="332656"/>
            <a:ext cx="8136904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Центр двигательной активности</a:t>
            </a:r>
            <a:r>
              <a:rPr lang="ru-RU" dirty="0" smtClean="0"/>
              <a:t> – яркий, веселый, с нестандартным дизайнерским решением, нетрафаретным оборудованием лаконично и гармонично вписывается в пространство групповой комнаты.</a:t>
            </a:r>
          </a:p>
          <a:p>
            <a:pPr algn="ctr"/>
            <a:endParaRPr lang="ru-RU" dirty="0"/>
          </a:p>
        </p:txBody>
      </p:sp>
      <p:pic>
        <p:nvPicPr>
          <p:cNvPr id="4" name="Picture 2" descr="C:\Users\user\Desktop\лучший д.с. 2019г\IMG_89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420888"/>
            <a:ext cx="4608512" cy="396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8" name="Picture 2" descr="C:\Users\user\Downloads\8c23a1d8-9c5f-48c0-ba3d-3493ffe8fcf3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581128"/>
            <a:ext cx="3168352" cy="2033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204864"/>
            <a:ext cx="3131840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лучший д.с. 2019г\IMG_89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420888"/>
            <a:ext cx="4896544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683568" y="332656"/>
            <a:ext cx="8136904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Островок тишины и спокойствия. </a:t>
            </a:r>
            <a:r>
              <a:rPr lang="ru-RU" dirty="0" smtClean="0"/>
              <a:t>В шумном пространстве игровой комнаты обязательно должен быть такой островок тишины и спокойствия, как центр книги и отдыха, психологической разгрузки, который располагает к созерцательному наблюдению, мечтам и тихим беседам. Ребенок чувствует себя здесь комфортно, спокойно и уютно. 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772400" cy="638944"/>
          </a:xfrm>
        </p:spPr>
        <p:txBody>
          <a:bodyPr>
            <a:noAutofit/>
          </a:bodyPr>
          <a:lstStyle/>
          <a:p>
            <a:pPr algn="ctr"/>
            <a:endParaRPr lang="ru-RU" sz="3200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26" name="Picture 2" descr="C:\Users\Солнышко\Downloads\IMG_06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2664296" cy="1998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олнышко\Downloads\IMG_06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28800"/>
            <a:ext cx="2664296" cy="20521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115616" y="332656"/>
            <a:ext cx="7560840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Игровые и спортивные площадки «Детского сада «Солнышко»</a:t>
            </a:r>
            <a:endParaRPr lang="ru-RU" dirty="0"/>
          </a:p>
        </p:txBody>
      </p:sp>
      <p:pic>
        <p:nvPicPr>
          <p:cNvPr id="7" name="Picture 2" descr="C:\Users\Солнышко\Downloads\IMG_0868-28-05-18-12-2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3528392" cy="2484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6522" y="3861048"/>
            <a:ext cx="3689439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1732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499</TotalTime>
  <Words>160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Справедливость</vt:lpstr>
      <vt:lpstr>Организация развивающей предметно-пространственной среды  ДОО  в соответствии с требованиями ФГОС ДО</vt:lpstr>
      <vt:lpstr>                            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«Создание Экспериментария в детском саду»</dc:title>
  <dc:creator>Солнышко</dc:creator>
  <cp:lastModifiedBy>Пользователь Windows</cp:lastModifiedBy>
  <cp:revision>40</cp:revision>
  <dcterms:created xsi:type="dcterms:W3CDTF">2018-05-16T12:47:08Z</dcterms:created>
  <dcterms:modified xsi:type="dcterms:W3CDTF">2019-10-01T11:08:46Z</dcterms:modified>
</cp:coreProperties>
</file>