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9BE8FD-2216-4CB4-BCA9-1CC99153900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F81733-3D68-4A25-96D8-EECD8F0B1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2376264"/>
          </a:xfrm>
        </p:spPr>
        <p:txBody>
          <a:bodyPr>
            <a:normAutofit/>
          </a:bodyPr>
          <a:lstStyle/>
          <a:p>
            <a:pPr algn="ctr"/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 дошкольное образовательное учреждение</a:t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«Солнышко» Новолакского района с. Чапаево</a:t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</a:t>
            </a:r>
            <a:r>
              <a:rPr lang="ru-RU" altLang="ru-RU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 ДОО в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требованиями ФГОС ДО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996952"/>
            <a:ext cx="4788024" cy="194421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Заведующая МКДОУ: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О.Ю.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ownloads\IMG-20180525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3831392" cy="2873544"/>
          </a:xfrm>
          <a:prstGeom prst="rect">
            <a:avLst/>
          </a:prstGeom>
          <a:noFill/>
        </p:spPr>
      </p:pic>
      <p:pic>
        <p:nvPicPr>
          <p:cNvPr id="2051" name="Picture 3" descr="C:\Users\user\Downloads\IMG_0740-25-05-18-05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сенсорного воспитания «</a:t>
            </a:r>
            <a:r>
              <a:rPr lang="ru-RU" dirty="0" err="1" smtClean="0"/>
              <a:t>Развивалки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87824" y="1600200"/>
            <a:ext cx="6003776" cy="2836912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sz="2400" dirty="0" smtClean="0"/>
              <a:t>Здесь размещены: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вкладыши,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мозаика для развития мелкой моторики ребенка,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пирамидки,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разнообразные шнуровки,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дидактические игры на определение цвета, формы, величины.</a:t>
            </a:r>
          </a:p>
          <a:p>
            <a:pPr marL="0" indent="0">
              <a:buFontTx/>
              <a:buChar char="-"/>
            </a:pPr>
            <a:endParaRPr lang="ru-RU" dirty="0" smtClean="0"/>
          </a:p>
          <a:p>
            <a:pPr marL="0" indent="0"/>
            <a:r>
              <a:rPr lang="ru-RU" dirty="0" smtClean="0"/>
              <a:t>В основном материал расположен в шкафу – из-за недостаточности места и для внесения элемента «новизны, неожиданности и удивления»</a:t>
            </a:r>
          </a:p>
          <a:p>
            <a:endParaRPr lang="ru-RU" dirty="0"/>
          </a:p>
        </p:txBody>
      </p:sp>
      <p:pic>
        <p:nvPicPr>
          <p:cNvPr id="3074" name="Picture 2" descr="C:\Users\user\Downloads\20180525_17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63888" y="4005064"/>
            <a:ext cx="4695488" cy="2643487"/>
          </a:xfrm>
          <a:prstGeom prst="rect">
            <a:avLst/>
          </a:prstGeom>
          <a:noFill/>
        </p:spPr>
      </p:pic>
      <p:pic>
        <p:nvPicPr>
          <p:cNvPr id="6" name="Picture 2" descr="C:\Users\user\Downloads\20180525_172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28585" y="2420872"/>
            <a:ext cx="4896545" cy="244830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5013176"/>
            <a:ext cx="4191000" cy="131142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«</a:t>
            </a:r>
            <a:r>
              <a:rPr lang="ru-RU" dirty="0" err="1" smtClean="0"/>
              <a:t>Книжкин</a:t>
            </a:r>
            <a:r>
              <a:rPr lang="ru-RU" dirty="0" smtClean="0"/>
              <a:t> дом»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99792" y="1196752"/>
            <a:ext cx="3312368" cy="4968552"/>
          </a:xfrm>
        </p:spPr>
        <p:txBody>
          <a:bodyPr>
            <a:normAutofit fontScale="55000" lnSpcReduction="20000"/>
          </a:bodyPr>
          <a:lstStyle/>
          <a:p>
            <a:pPr marL="0" indent="0" algn="ctr"/>
            <a:endParaRPr lang="ru-RU" dirty="0" smtClean="0"/>
          </a:p>
          <a:p>
            <a:pPr marL="0" indent="0" algn="ctr"/>
            <a:endParaRPr lang="ru-RU" dirty="0" smtClean="0"/>
          </a:p>
          <a:p>
            <a:pPr marL="0" indent="0" algn="ctr"/>
            <a:endParaRPr lang="ru-RU" dirty="0" smtClean="0"/>
          </a:p>
          <a:p>
            <a:pPr marL="0" indent="0" algn="ctr"/>
            <a:r>
              <a:rPr lang="ru-RU" dirty="0" smtClean="0"/>
              <a:t>Здесь ребенок может найти:</a:t>
            </a:r>
          </a:p>
          <a:p>
            <a:pPr marL="0" indent="0" algn="ctr">
              <a:buFontTx/>
              <a:buChar char="-"/>
            </a:pPr>
            <a:r>
              <a:rPr lang="ru-RU" dirty="0" smtClean="0"/>
              <a:t>книги для чтения,</a:t>
            </a:r>
          </a:p>
          <a:p>
            <a:pPr marL="0" indent="0" algn="ctr">
              <a:buFontTx/>
              <a:buChar char="-"/>
            </a:pPr>
            <a:r>
              <a:rPr lang="ru-RU" dirty="0" smtClean="0"/>
              <a:t>иллюстрации к произведениям,</a:t>
            </a:r>
          </a:p>
          <a:p>
            <a:pPr marL="0" indent="0" algn="ctr">
              <a:buFontTx/>
              <a:buChar char="-"/>
            </a:pPr>
            <a:r>
              <a:rPr lang="ru-RU" dirty="0" smtClean="0"/>
              <a:t>тематические альбомы (в том числе «Моя семья – мое богатство», «Детский сад»),</a:t>
            </a:r>
          </a:p>
          <a:p>
            <a:pPr marL="0" indent="0" algn="ctr">
              <a:buFontTx/>
              <a:buChar char="-"/>
            </a:pPr>
            <a:r>
              <a:rPr lang="ru-RU" dirty="0" smtClean="0"/>
              <a:t>речевые игры,</a:t>
            </a:r>
          </a:p>
          <a:p>
            <a:pPr marL="0" indent="0" algn="ctr">
              <a:buFontTx/>
              <a:buChar char="-"/>
            </a:pPr>
            <a:r>
              <a:rPr lang="ru-RU" dirty="0" smtClean="0"/>
              <a:t>кукольный театр (по произведению, которое изучается в данный момент).</a:t>
            </a:r>
          </a:p>
          <a:p>
            <a:pPr marL="0" indent="0" algn="ctr">
              <a:buFontTx/>
              <a:buChar char="-"/>
            </a:pPr>
            <a:endParaRPr lang="ru-RU" dirty="0" smtClean="0"/>
          </a:p>
          <a:p>
            <a:pPr marL="0" indent="0" algn="ctr">
              <a:buFontTx/>
              <a:buChar char="-"/>
            </a:pPr>
            <a:endParaRPr lang="ru-RU" dirty="0" smtClean="0"/>
          </a:p>
          <a:p>
            <a:pPr marL="0" indent="0" algn="ctr"/>
            <a:r>
              <a:rPr lang="ru-RU" dirty="0" smtClean="0"/>
              <a:t>В этом центре размещаются тематические выставки литературы, а также детские рисунки-иллюстрации, творческие работы различных жанров, книжки-самоделки, портреты детских писателей (А. Л. Барто, К. И. Чуковский).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556792"/>
            <a:ext cx="2376264" cy="44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ocuments\справки\IMG_0715-25-05-18-04-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915816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Физической культуры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/>
            <a:r>
              <a:rPr lang="ru-RU" sz="2900" dirty="0" smtClean="0"/>
              <a:t>Здесь собран физкультурный инвентарь:</a:t>
            </a:r>
          </a:p>
          <a:p>
            <a:pPr marL="0" indent="0">
              <a:buFontTx/>
              <a:buChar char="-"/>
            </a:pPr>
            <a:r>
              <a:rPr lang="ru-RU" sz="2900" dirty="0" smtClean="0"/>
              <a:t>обручи, кегли, мячи, погремушки, мешочки с различными наполнителями, флажки и ленты;</a:t>
            </a:r>
          </a:p>
          <a:p>
            <a:pPr marL="0" indent="0">
              <a:buFontTx/>
              <a:buChar char="-"/>
            </a:pPr>
            <a:r>
              <a:rPr lang="ru-RU" sz="2900" dirty="0" smtClean="0"/>
              <a:t>инвентарь для элементов спортивных игр, что позволяет детям упражняться в различных движениях, тренировать мышцы, развивать ловкость, меткость;</a:t>
            </a:r>
          </a:p>
          <a:p>
            <a:pPr marL="0" indent="0">
              <a:buFontTx/>
              <a:buChar char="-"/>
            </a:pPr>
            <a:r>
              <a:rPr lang="ru-RU" sz="2900" dirty="0" smtClean="0"/>
              <a:t>инвентарь для подвижных игр, в том числе шапочки-маски, зонтик;</a:t>
            </a:r>
          </a:p>
          <a:p>
            <a:pPr marL="0" indent="0">
              <a:buFontTx/>
              <a:buChar char="-"/>
            </a:pPr>
            <a:r>
              <a:rPr lang="ru-RU" sz="2900" dirty="0" smtClean="0"/>
              <a:t>«дорожки здоровья», объемные мягкие модули; «</a:t>
            </a:r>
            <a:r>
              <a:rPr lang="ru-RU" sz="2900" dirty="0" err="1" smtClean="0"/>
              <a:t>следочки</a:t>
            </a:r>
            <a:r>
              <a:rPr lang="ru-RU" sz="2900" dirty="0" smtClean="0"/>
              <a:t>» и «ладошки»; </a:t>
            </a:r>
          </a:p>
          <a:p>
            <a:pPr marL="0" indent="0">
              <a:buFontTx/>
              <a:buChar char="-"/>
            </a:pPr>
            <a:r>
              <a:rPr lang="ru-RU" sz="2900" dirty="0" smtClean="0"/>
              <a:t>ростомер, игровой материал для дыхательной и зрительной гимнастик</a:t>
            </a:r>
          </a:p>
          <a:p>
            <a:pPr marL="0" indent="0"/>
            <a:r>
              <a:rPr lang="ru-RU" sz="2900" dirty="0" smtClean="0"/>
              <a:t>В зоне игровых двигательных модулей собраны игрушки: </a:t>
            </a:r>
          </a:p>
          <a:p>
            <a:pPr marL="0" indent="0">
              <a:buFontTx/>
              <a:buChar char="-"/>
            </a:pPr>
            <a:r>
              <a:rPr lang="ru-RU" sz="2900" dirty="0" smtClean="0"/>
              <a:t>машины, тачка, коляска (в них дети легко могут катать игрушки, перевозить детали конструктора)</a:t>
            </a:r>
          </a:p>
          <a:p>
            <a:pPr marL="0" indent="0">
              <a:buFontTx/>
              <a:buChar char="-"/>
            </a:pPr>
            <a:r>
              <a:rPr lang="ru-RU" sz="2900" dirty="0" smtClean="0"/>
              <a:t>различные каталки, лошадка-качалка.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153" y="2060848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изобразительной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r>
              <a:rPr lang="ru-RU" dirty="0" smtClean="0"/>
              <a:t>Здесь размещены материалы для знакомства детей с различными видами изобразительного искусства.</a:t>
            </a:r>
          </a:p>
          <a:p>
            <a:pPr marL="0" indent="0"/>
            <a:r>
              <a:rPr lang="ru-RU" dirty="0" smtClean="0"/>
              <a:t>Материалы и оборудование, необходимые для детской изобразительной деятельности, лепки с учетом интересов. </a:t>
            </a:r>
          </a:p>
          <a:p>
            <a:pPr marL="0" indent="0"/>
            <a:r>
              <a:rPr lang="ru-RU" dirty="0" smtClean="0"/>
              <a:t>Основной материал и оборудование расположены в шкафу и достаются либо по просьбе детей либо воспитателем (по плану). А также в свободном доступе «дорожка» с кармашками, где находится бумага для рисования (обои, картон, писчая, альбомная и т.д.), раскраски</a:t>
            </a:r>
          </a:p>
          <a:p>
            <a:pPr marL="0" indent="0"/>
            <a:r>
              <a:rPr lang="ru-RU" dirty="0" smtClean="0"/>
              <a:t>Прослеживается индивидуализация образовательного процесса: на стене висят рисунки, выполненные детьми.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C:\Users\user\Downloads\IMG_0699-25-05-18-02-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19258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сюжетной игры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2952328" cy="5400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sz="1800" dirty="0" smtClean="0"/>
              <a:t>Имеется необходимое оборудование для игр в «Семью» - мебель, посуда, куклы, кукольная одежда, предметы быта. </a:t>
            </a:r>
          </a:p>
          <a:p>
            <a:pPr marL="0" indent="0"/>
            <a:r>
              <a:rPr lang="ru-RU" sz="1800" dirty="0" smtClean="0"/>
              <a:t>Для сюжетно-ролевых игр «Больница», «Магазин», «Парикмахерская» подобраны тематические коллекции игрушек, необходимые атрибуты, которые находятся в шкафу</a:t>
            </a:r>
          </a:p>
          <a:p>
            <a:pPr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Дети данного возраста еще не умеют играть, поэтому воспитатель учит детей игре: готовит необходимые атрибуты, вносит разные элементы (новизны, сюрприза, игровой, проблемный и др.), затем развивает сюжет с приглашением детей.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29243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ocuments\справки\IMG_0718-25-05-18-04-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37626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ownloads\IMG_0702-25-05-18-02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4925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ownloads\IMG_0716-25-05-18-06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149080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природы и экспериментирования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340768"/>
            <a:ext cx="5135488" cy="37444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Здесь размещен календарь природы и погоды. </a:t>
            </a:r>
          </a:p>
          <a:p>
            <a:r>
              <a:rPr lang="ru-RU" dirty="0" smtClean="0"/>
              <a:t>Расположены занимательные дидактические игры и обучающие пособия.</a:t>
            </a:r>
          </a:p>
          <a:p>
            <a:r>
              <a:rPr lang="ru-RU" dirty="0" smtClean="0"/>
              <a:t>Дидактическая кукла с набором сезонной одежды.</a:t>
            </a:r>
          </a:p>
          <a:p>
            <a:r>
              <a:rPr lang="ru-RU" dirty="0" smtClean="0"/>
              <a:t>Созданы условия для игр-экспериментов. </a:t>
            </a:r>
          </a:p>
          <a:p>
            <a:r>
              <a:rPr lang="ru-RU" dirty="0" smtClean="0"/>
              <a:t>В уголке имеется оборудование для трудовой деятельности.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Комнатные растения вносятся на несколько дней для наблюдений и экспериментирования (см. требования </a:t>
            </a:r>
            <a:r>
              <a:rPr lang="ru-RU" dirty="0" err="1" smtClean="0"/>
              <a:t>СанПин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4725144"/>
            <a:ext cx="220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user\Downloads\IMG_0741-25-05-18-05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48372" cy="4464496"/>
          </a:xfrm>
          <a:prstGeom prst="rect">
            <a:avLst/>
          </a:prstGeom>
          <a:noFill/>
        </p:spPr>
      </p:pic>
      <p:pic>
        <p:nvPicPr>
          <p:cNvPr id="5123" name="Picture 3" descr="C:\Users\user\Downloads\IMG_0736-25-05-18-05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20824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музыкального развития и театрализованной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r>
              <a:rPr lang="ru-RU" dirty="0" smtClean="0"/>
              <a:t>Музыкальное развитие</a:t>
            </a:r>
          </a:p>
          <a:p>
            <a:pPr marL="0" indent="0">
              <a:buNone/>
            </a:pPr>
            <a:r>
              <a:rPr lang="ru-RU" dirty="0" smtClean="0"/>
              <a:t>Содержание уголка составляют разнообразные музыкальные пособия:</a:t>
            </a:r>
            <a:r>
              <a:rPr lang="en-US" dirty="0" smtClean="0"/>
              <a:t> </a:t>
            </a: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музыкальные игрушки</a:t>
            </a:r>
            <a:r>
              <a:rPr lang="en-US" dirty="0" smtClean="0"/>
              <a:t> </a:t>
            </a:r>
            <a:r>
              <a:rPr lang="ru-RU" dirty="0" smtClean="0"/>
              <a:t>и</a:t>
            </a:r>
            <a:r>
              <a:rPr lang="en-US" dirty="0" smtClean="0"/>
              <a:t> </a:t>
            </a:r>
            <a:r>
              <a:rPr lang="ru-RU" dirty="0" smtClean="0"/>
              <a:t>детские музыкальные инструменты,</a:t>
            </a:r>
          </a:p>
          <a:p>
            <a:pPr marL="0" indent="0">
              <a:buFontTx/>
              <a:buChar char="-"/>
            </a:pPr>
            <a:r>
              <a:rPr lang="ru-RU" dirty="0" smtClean="0"/>
              <a:t>разнообразные дидактические пособия,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иллюстрации,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музыкальные и музыкально-подвижные игры, 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платочки и султанчики для пляски.</a:t>
            </a:r>
          </a:p>
          <a:p>
            <a:pPr marL="0" indent="0">
              <a:buFontTx/>
              <a:buChar char="-"/>
            </a:pPr>
            <a:endParaRPr lang="ru-RU" dirty="0" smtClean="0"/>
          </a:p>
          <a:p>
            <a:pPr marL="0" indent="0"/>
            <a:r>
              <a:rPr lang="ru-RU" dirty="0" smtClean="0"/>
              <a:t>Театрализованная деятельность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dirty="0" smtClean="0"/>
              <a:t>различные виды театров, 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декорации.</a:t>
            </a:r>
          </a:p>
          <a:p>
            <a:pPr marL="0" indent="0">
              <a:buFontTx/>
              <a:buChar char="-"/>
            </a:pPr>
            <a:endParaRPr lang="ru-RU" dirty="0" smtClean="0"/>
          </a:p>
          <a:p>
            <a:pPr marL="0" indent="0"/>
            <a:r>
              <a:rPr lang="ru-RU" dirty="0" smtClean="0"/>
              <a:t>Имеется магнитофон с записями музыкальных произведений, шумовых эффектов.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3933056"/>
            <a:ext cx="29763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ocuments\справки\IMG_0717-25-05-18-04-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430016" cy="185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«дорожная Безопасность»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4365104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5139680" cy="30963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Набор транспортных средств</a:t>
            </a:r>
          </a:p>
          <a:p>
            <a:r>
              <a:rPr lang="ru-RU" dirty="0" smtClean="0"/>
              <a:t>Иллюстрации с изображением транспортных средств</a:t>
            </a:r>
          </a:p>
          <a:p>
            <a:r>
              <a:rPr lang="ru-RU" dirty="0" smtClean="0"/>
              <a:t>Кружки красного и зелёного цвета, макет «Дорога».</a:t>
            </a:r>
          </a:p>
          <a:p>
            <a:r>
              <a:rPr lang="ru-RU" dirty="0" smtClean="0"/>
              <a:t>Атрибуты к сюжетно-ролевой игре «Транспорт» </a:t>
            </a:r>
            <a:r>
              <a:rPr lang="ru-RU" i="1" dirty="0" smtClean="0"/>
              <a:t>(разноцветные рули, шапочки разных видов машин, нагрудные знаки, жилеты с изображением того или иного вида транспорта и т.д.)</a:t>
            </a:r>
            <a:endParaRPr lang="ru-RU" dirty="0" smtClean="0"/>
          </a:p>
          <a:p>
            <a:r>
              <a:rPr lang="ru-RU" dirty="0" smtClean="0"/>
              <a:t>Атрибуты для игры в гараж - различные машины, набор инструментов </a:t>
            </a:r>
            <a:r>
              <a:rPr lang="ru-RU" i="1" dirty="0" smtClean="0"/>
              <a:t>(гаечный ключ, молоточек, отвёртки, насос, шланг)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Атрибуты для игр «Водитель и автомобиль» «Автомобили и светофор», подвижной игры «Воробушки и автомобиль»</a:t>
            </a:r>
          </a:p>
          <a:p>
            <a:r>
              <a:rPr lang="ru-RU" dirty="0" smtClean="0"/>
              <a:t>Строительный материал для постройки домиков, машин</a:t>
            </a:r>
          </a:p>
          <a:p>
            <a:r>
              <a:rPr lang="ru-RU" dirty="0" smtClean="0"/>
              <a:t>Дидактические игры «Собери машину (из 2-х частей), </a:t>
            </a:r>
            <a:r>
              <a:rPr lang="ru-RU" dirty="0" err="1" smtClean="0"/>
              <a:t>пазлы</a:t>
            </a:r>
            <a:r>
              <a:rPr lang="ru-RU" dirty="0" smtClean="0"/>
              <a:t> «Специальные машины», «Поставь машину в гараж», «Красный – зеленый»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Downloads\IMG_0757-25-05-18-06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2808312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435</TotalTime>
  <Words>642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Муниципальное казенное  дошкольное образовательное учреждение «Детский сад «Солнышко» Новолакского района с. Чапаево      Организация развивающей предметно-пространственной среды  ДОО в соответствии с требованиями ФГОС ДО</vt:lpstr>
      <vt:lpstr>Центр сенсорного воспитания «Развивалки»</vt:lpstr>
      <vt:lpstr>Центр «Книжкин дом»</vt:lpstr>
      <vt:lpstr>Центр Физической культуры</vt:lpstr>
      <vt:lpstr>Центр изобразительной деятельности</vt:lpstr>
      <vt:lpstr>Центр сюжетной игры</vt:lpstr>
      <vt:lpstr>Центр природы и экспериментирования</vt:lpstr>
      <vt:lpstr>Центр музыкального развития и театрализованной деятельности</vt:lpstr>
      <vt:lpstr>Центр «дорожная Безопасность»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младшей разновозрастной группе</dc:title>
  <dc:creator>Valentina</dc:creator>
  <cp:lastModifiedBy>Home</cp:lastModifiedBy>
  <cp:revision>52</cp:revision>
  <dcterms:created xsi:type="dcterms:W3CDTF">2017-10-12T00:54:08Z</dcterms:created>
  <dcterms:modified xsi:type="dcterms:W3CDTF">2018-05-29T10:00:13Z</dcterms:modified>
</cp:coreProperties>
</file>