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3" r:id="rId4"/>
    <p:sldId id="262" r:id="rId5"/>
    <p:sldId id="265" r:id="rId6"/>
    <p:sldId id="264" r:id="rId7"/>
    <p:sldId id="260" r:id="rId8"/>
    <p:sldId id="268" r:id="rId9"/>
  </p:sldIdLst>
  <p:sldSz cx="9144000" cy="6858000" type="screen4x3"/>
  <p:notesSz cx="7100888" cy="10233025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2C16"/>
    <a:srgbClr val="0C788E"/>
    <a:srgbClr val="006666"/>
    <a:srgbClr val="0099CC"/>
    <a:srgbClr val="3366CC"/>
    <a:srgbClr val="660033"/>
    <a:srgbClr val="003399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13" autoAdjust="0"/>
    <p:restoredTop sz="94622" autoAdjust="0"/>
  </p:normalViewPr>
  <p:slideViewPr>
    <p:cSldViewPr>
      <p:cViewPr>
        <p:scale>
          <a:sx n="50" d="100"/>
          <a:sy n="50" d="100"/>
        </p:scale>
        <p:origin x="-10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2194" y="0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AA5410DD-B0D9-49E7-A8CB-9CABEA4D9F03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089" y="4860687"/>
            <a:ext cx="5680710" cy="4604861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9598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2194" y="9719598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C62B82E9-307A-486F-A709-FCB095280B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470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ABFDEE3-3E05-4A66-9B60-0A20B037DF6B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title"/>
          </p:nvPr>
        </p:nvSpPr>
        <p:spPr>
          <a:xfrm>
            <a:off x="285720" y="4643446"/>
            <a:ext cx="8501122" cy="2214554"/>
          </a:xfrm>
        </p:spPr>
        <p:txBody>
          <a:bodyPr/>
          <a:lstStyle/>
          <a:p>
            <a:r>
              <a:rPr lang="ru-RU" sz="6000" b="1" dirty="0" smtClean="0">
                <a:solidFill>
                  <a:srgbClr val="663300"/>
                </a:solidFill>
                <a:latin typeface="Monotype Corsiva" pitchFamily="66" charset="0"/>
              </a:rPr>
              <a:t>Этнокультурное воспитание в ДОО</a:t>
            </a:r>
            <a:endParaRPr lang="es-ES" sz="6000" b="1" dirty="0">
              <a:solidFill>
                <a:srgbClr val="663300"/>
              </a:solidFill>
              <a:latin typeface="Monotype Corsiva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11560" y="260647"/>
            <a:ext cx="8075240" cy="936105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i="1" dirty="0" smtClean="0">
                <a:latin typeface="Monotype Corsiva" pitchFamily="66" charset="0"/>
              </a:rPr>
              <a:t>  </a:t>
            </a:r>
            <a:r>
              <a:rPr lang="ru-RU" sz="2800" b="1" i="1" dirty="0"/>
              <a:t>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Министерство  образования и науки Республики Дагестан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 «Детский сад «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Солнышко»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Новолакского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района село Чапаево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Prezentacii.com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2339752" y="1844825"/>
            <a:ext cx="4320480" cy="3101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2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2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8" grpId="0"/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915815" y="868912"/>
            <a:ext cx="3024337" cy="3496192"/>
          </a:xfrm>
        </p:spPr>
        <p:txBody>
          <a:bodyPr/>
          <a:lstStyle/>
          <a:p>
            <a:pPr algn="l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«Должны быть обязательно,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кроме родителей,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как четыре матери: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Родная земля,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Родной язык,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Родная культура,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Родная история…»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                   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М.Шаханов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" pitchFamily="18" charset="-127"/>
                <a:cs typeface="Arial" pitchFamily="34" charset="0"/>
              </a:rPr>
            </a:br>
            <a:endParaRPr lang="ru-RU" sz="24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229200"/>
            <a:ext cx="565497" cy="1628800"/>
          </a:xfrm>
        </p:spPr>
        <p:txBody>
          <a:bodyPr/>
          <a:lstStyle/>
          <a:p>
            <a:pPr marL="0" lvl="0" indent="0" eaLnBrk="0" hangingPunct="0">
              <a:spcBef>
                <a:spcPct val="0"/>
              </a:spcBef>
              <a:buNone/>
            </a:pPr>
            <a:endParaRPr lang="ru-RU" sz="2400" b="1" dirty="0"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Prezentacii.com</a:t>
            </a:r>
            <a:endParaRPr lang="ru-RU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259632" y="203891"/>
            <a:ext cx="5372194" cy="714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latin typeface="Monotype Corsiva" pitchFamily="66" charset="0"/>
                <a:cs typeface="+mn-cs"/>
              </a:rPr>
              <a:t>М</a:t>
            </a:r>
            <a:r>
              <a:rPr kumimoji="0" lang="ru-RU" sz="3600" b="1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узей</a:t>
            </a:r>
            <a:r>
              <a:rPr kumimoji="0" lang="ru-RU" sz="36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 «Дагестанская сакля»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5214942" y="5715016"/>
            <a:ext cx="3428992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«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26" name="Picture 2" descr="C:\Users\Солнышко\Downloads\IMG_08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474" y="4091535"/>
            <a:ext cx="4196207" cy="2714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олнышко\Downloads\IMG_08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145" y="843760"/>
            <a:ext cx="3341643" cy="2551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Солнышко\Downloads\IMG_4654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4122319"/>
            <a:ext cx="4138187" cy="25213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Солнышко\Downloads\IMG_4668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0079" y="1182231"/>
            <a:ext cx="3324919" cy="24936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6" grpId="0"/>
      <p:bldP spid="139267" grpId="0" build="p"/>
      <p:bldP spid="12" grpId="0"/>
      <p:bldP spid="1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29256" y="3143248"/>
            <a:ext cx="3257544" cy="2982915"/>
          </a:xfrm>
        </p:spPr>
        <p:txBody>
          <a:bodyPr/>
          <a:lstStyle/>
          <a:p>
            <a:endParaRPr lang="ru-RU" sz="2000" dirty="0">
              <a:latin typeface="Monotype Corsiva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309" y="428604"/>
            <a:ext cx="7884491" cy="652223"/>
          </a:xfrm>
        </p:spPr>
        <p:txBody>
          <a:bodyPr/>
          <a:lstStyle/>
          <a:p>
            <a:r>
              <a:rPr lang="ru-RU" sz="5400" b="1" dirty="0" smtClean="0">
                <a:latin typeface="Monotype Corsiva" pitchFamily="66" charset="0"/>
              </a:rPr>
              <a:t>Этнокультурный уголок</a:t>
            </a:r>
            <a:endParaRPr lang="ru-RU" sz="5400" b="1" dirty="0">
              <a:latin typeface="Monotype Corsiva" pitchFamily="66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344987" y="4869160"/>
            <a:ext cx="914645" cy="909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2057" name="Picture 9" descr="C:\Users\Солнышко\Desktop\фото сада\IMG_13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974" y="1449356"/>
            <a:ext cx="4122764" cy="30920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Солнышко\Desktop\фото сада\IMG_13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912" y="1027137"/>
            <a:ext cx="2624340" cy="19682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Солнышко\Desktop\фото сада\IMG_13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25022272" y="-6155677"/>
            <a:ext cx="11918978" cy="8939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C:\Users\Солнышко\Desktop\фото сада\IMG_137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24888" y="-3188534"/>
            <a:ext cx="18030800" cy="1352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:\Users\Солнышко\Desktop\фото сада\IMG_137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1304" y="7004460"/>
            <a:ext cx="10668629" cy="800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Солнышко\Desktop\фото сада\IMG_137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87" y="3043333"/>
            <a:ext cx="3994922" cy="2996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950"/>
                            </p:stCondLst>
                            <p:childTnLst>
                              <p:par>
                                <p:cTn id="12" presetID="2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950"/>
                            </p:stCondLst>
                            <p:childTnLst>
                              <p:par>
                                <p:cTn id="18" presetID="2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6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1143000"/>
          </a:xfrm>
        </p:spPr>
        <p:txBody>
          <a:bodyPr/>
          <a:lstStyle/>
          <a:p>
            <a:r>
              <a:rPr lang="ru-RU" sz="6600" dirty="0" smtClean="0">
                <a:latin typeface="Monotype Corsiva" pitchFamily="66" charset="0"/>
              </a:rPr>
              <a:t>День родного языка</a:t>
            </a:r>
            <a:endParaRPr lang="ru-RU" sz="6600" dirty="0">
              <a:latin typeface="Monotype Corsiva" pitchFamily="66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8316416" y="3789040"/>
            <a:ext cx="2912954" cy="785818"/>
          </a:xfrm>
        </p:spPr>
        <p:txBody>
          <a:bodyPr/>
          <a:lstStyle/>
          <a:p>
            <a:pPr>
              <a:buNone/>
            </a:pPr>
            <a:endParaRPr lang="ru-RU" sz="2000" b="1" dirty="0" smtClean="0">
              <a:latin typeface="Monotype Corsiva" pitchFamily="66" charset="0"/>
            </a:endParaRPr>
          </a:p>
        </p:txBody>
      </p:sp>
      <p:sp>
        <p:nvSpPr>
          <p:cNvPr id="10" name="Содержимое 7"/>
          <p:cNvSpPr txBox="1">
            <a:spLocks/>
          </p:cNvSpPr>
          <p:nvPr/>
        </p:nvSpPr>
        <p:spPr bwMode="auto">
          <a:xfrm>
            <a:off x="0" y="2160321"/>
            <a:ext cx="535781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dirty="0" smtClean="0"/>
              <a:t>    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cs typeface="+mn-cs"/>
            </a:endParaRPr>
          </a:p>
        </p:txBody>
      </p:sp>
      <p:pic>
        <p:nvPicPr>
          <p:cNvPr id="11" name="Picture 4" descr="C:\Users\Солнышко\Downloads\IMG_07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692" y="1756156"/>
            <a:ext cx="4413371" cy="30008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Солнышко\Downloads\IMG_07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37" y="1758438"/>
            <a:ext cx="4160765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044022" cy="1143000"/>
          </a:xfrm>
        </p:spPr>
        <p:txBody>
          <a:bodyPr/>
          <a:lstStyle/>
          <a:p>
            <a:r>
              <a:rPr lang="ru-RU" sz="4000" b="1" dirty="0" smtClean="0">
                <a:latin typeface="Monotype Corsiva" pitchFamily="66" charset="0"/>
              </a:rPr>
              <a:t>Театрально</a:t>
            </a:r>
            <a:r>
              <a:rPr lang="ru-RU" sz="4000" dirty="0" smtClean="0">
                <a:latin typeface="Monotype Corsiva" pitchFamily="66" charset="0"/>
              </a:rPr>
              <a:t>-</a:t>
            </a:r>
            <a:r>
              <a:rPr lang="ru-RU" sz="4000" b="1" dirty="0" smtClean="0">
                <a:latin typeface="Monotype Corsiva" pitchFamily="66" charset="0"/>
              </a:rPr>
              <a:t>игровая деятельность. </a:t>
            </a:r>
            <a:br>
              <a:rPr lang="ru-RU" sz="4000" b="1" dirty="0" smtClean="0">
                <a:latin typeface="Monotype Corsiva" pitchFamily="66" charset="0"/>
              </a:rPr>
            </a:br>
            <a:r>
              <a:rPr lang="ru-RU" sz="4000" b="1" dirty="0" smtClean="0">
                <a:latin typeface="Monotype Corsiva" pitchFamily="66" charset="0"/>
              </a:rPr>
              <a:t>Сказки «Репка</a:t>
            </a:r>
            <a:r>
              <a:rPr lang="ru-RU" sz="4000" b="1" dirty="0">
                <a:latin typeface="Monotype Corsiva" pitchFamily="66" charset="0"/>
              </a:rPr>
              <a:t>» </a:t>
            </a:r>
            <a:r>
              <a:rPr lang="ru-RU" sz="4000" b="1" dirty="0" smtClean="0">
                <a:latin typeface="Monotype Corsiva" pitchFamily="66" charset="0"/>
              </a:rPr>
              <a:t>и «Теремок» на </a:t>
            </a:r>
            <a:r>
              <a:rPr lang="ru-RU" sz="4000" b="1" dirty="0" err="1" smtClean="0">
                <a:latin typeface="Monotype Corsiva" pitchFamily="66" charset="0"/>
              </a:rPr>
              <a:t>лакском</a:t>
            </a:r>
            <a:r>
              <a:rPr lang="ru-RU" sz="4000" b="1" dirty="0" smtClean="0">
                <a:latin typeface="Monotype Corsiva" pitchFamily="66" charset="0"/>
              </a:rPr>
              <a:t> языке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16416" y="4918410"/>
            <a:ext cx="1041898" cy="1207753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latin typeface="Monotype Corsiva" pitchFamily="66" charset="0"/>
              </a:rPr>
              <a:t>    </a:t>
            </a:r>
            <a:endParaRPr lang="ru-RU" sz="2000" dirty="0">
              <a:latin typeface="Monotype Corsiva" pitchFamily="66" charset="0"/>
            </a:endParaRPr>
          </a:p>
        </p:txBody>
      </p:sp>
      <p:pic>
        <p:nvPicPr>
          <p:cNvPr id="3075" name="Picture 3" descr="C:\Users\Солнышко\Desktop\фото сада\IMG_0873-28-05-18-01-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93" y="4447901"/>
            <a:ext cx="2962601" cy="22219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Солнышко\Desktop\фото сада\IMG_0874-28-05-18-01-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93" y="1196993"/>
            <a:ext cx="3973299" cy="29799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Солнышко\Desktop\фото сада\IMG_0876-28-05-18-01-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126331"/>
            <a:ext cx="2651348" cy="35351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Солнышко\Desktop\фото сада\IMG_0877-28-05-18-01-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350" y="4810944"/>
            <a:ext cx="2640150" cy="17102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62" y="332656"/>
            <a:ext cx="4186238" cy="2592288"/>
          </a:xfrm>
        </p:spPr>
        <p:txBody>
          <a:bodyPr/>
          <a:lstStyle/>
          <a:p>
            <a:r>
              <a:rPr lang="ru-RU" sz="2800" b="1" dirty="0" smtClean="0">
                <a:latin typeface="Monotype Corsiva" pitchFamily="66" charset="0"/>
              </a:rPr>
              <a:t>Лезгинка </a:t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 smtClean="0">
                <a:latin typeface="Monotype Corsiva" pitchFamily="66" charset="0"/>
              </a:rPr>
              <a:t> - это веселый, зажигательный танец, неотъемлемая часть любого торжества: народного, </a:t>
            </a:r>
            <a:r>
              <a:rPr lang="ru-RU" sz="2800" b="1" dirty="0" err="1" smtClean="0">
                <a:latin typeface="Monotype Corsiva" pitchFamily="66" charset="0"/>
              </a:rPr>
              <a:t>Каказа</a:t>
            </a:r>
            <a:r>
              <a:rPr lang="ru-RU" sz="2800" b="1" dirty="0" smtClean="0">
                <a:latin typeface="Monotype Corsiva" pitchFamily="66" charset="0"/>
              </a:rPr>
              <a:t>.</a:t>
            </a:r>
            <a:endParaRPr lang="ru-RU" sz="2800" b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28184" y="3437834"/>
            <a:ext cx="2530624" cy="2197097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«!Мы танцуем и поем – 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Очень весело живем!»</a:t>
            </a:r>
            <a:endParaRPr lang="ru-RU" sz="2400" dirty="0">
              <a:latin typeface="Monotype Corsiva" pitchFamily="66" charset="0"/>
            </a:endParaRPr>
          </a:p>
        </p:txBody>
      </p:sp>
      <p:pic>
        <p:nvPicPr>
          <p:cNvPr id="1026" name="Picture 2" descr="F:\Детский сад\BNJQ18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62" y="2923669"/>
            <a:ext cx="1635181" cy="21802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Детский сад\VDQB39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37" y="403389"/>
            <a:ext cx="3362999" cy="252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Солнышко\Desktop\фото сада\IMG_0879-28-05-18-01-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437" y="3025237"/>
            <a:ext cx="2726012" cy="20445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8660" y="274639"/>
            <a:ext cx="9969212" cy="1066130"/>
          </a:xfrm>
        </p:spPr>
        <p:txBody>
          <a:bodyPr/>
          <a:lstStyle/>
          <a:p>
            <a:r>
              <a:rPr lang="ru-RU" b="1" dirty="0" err="1" smtClean="0">
                <a:latin typeface="Monotype Corsiva" pitchFamily="66" charset="0"/>
              </a:rPr>
              <a:t>Новруз</a:t>
            </a:r>
            <a:r>
              <a:rPr lang="ru-RU" b="1" dirty="0" smtClean="0">
                <a:latin typeface="Monotype Corsiva" pitchFamily="66" charset="0"/>
              </a:rPr>
              <a:t> –байрам </a:t>
            </a:r>
            <a:br>
              <a:rPr lang="ru-RU" b="1" dirty="0" smtClean="0">
                <a:latin typeface="Monotype Corsiva" pitchFamily="66" charset="0"/>
              </a:rPr>
            </a:br>
            <a:r>
              <a:rPr lang="en-US" b="1" dirty="0" smtClean="0">
                <a:latin typeface="Monotype Corsiva" pitchFamily="66" charset="0"/>
              </a:rPr>
              <a:t> </a:t>
            </a:r>
            <a:r>
              <a:rPr lang="ru-RU" b="1" dirty="0" smtClean="0">
                <a:latin typeface="Monotype Corsiva" pitchFamily="66" charset="0"/>
              </a:rPr>
              <a:t>Праздник первой борозды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00694" y="3000372"/>
            <a:ext cx="4000528" cy="3125791"/>
          </a:xfrm>
        </p:spPr>
        <p:txBody>
          <a:bodyPr/>
          <a:lstStyle/>
          <a:p>
            <a:pPr algn="ctr">
              <a:buNone/>
            </a:pPr>
            <a:endParaRPr lang="ru-RU" sz="2400" b="1" dirty="0" smtClean="0">
              <a:latin typeface="Monotype Corsiva" pitchFamily="66" charset="0"/>
            </a:endParaRPr>
          </a:p>
        </p:txBody>
      </p:sp>
      <p:pic>
        <p:nvPicPr>
          <p:cNvPr id="6" name="Picture 7" descr="C:\Users\Солнышко\Desktop\фото сада\IMG_0886-28-05-18-01-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64315"/>
            <a:ext cx="3950518" cy="48561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C:\Users\Солнышко\Desktop\фото сада\IMG_0887-28-05-18-01-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64315"/>
            <a:ext cx="3936404" cy="22142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Солнышко\Downloads\IMG_07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763" y="3397298"/>
            <a:ext cx="4142665" cy="31069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437112"/>
            <a:ext cx="8136904" cy="498356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3" name="Picture 2" descr="C:\Users\Солнышко\Downloads\IMG_07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3816424" cy="32946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Солнышко\Desktop\фото сада\IMG_0885-28-05-18-01-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979" y="980726"/>
            <a:ext cx="4224469" cy="31683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5496</TotalTime>
  <Words>67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Diseño predeterminado</vt:lpstr>
      <vt:lpstr>Этнокультурное воспитание в ДОО</vt:lpstr>
      <vt:lpstr>«Должны быть обязательно, кроме родителей, как четыре матери: Родная земля, Родной язык, Родная культура, Родная история…»                      М.Шаханов </vt:lpstr>
      <vt:lpstr>Этнокультурный уголок</vt:lpstr>
      <vt:lpstr>День родного языка</vt:lpstr>
      <vt:lpstr>Театрально-игровая деятельность.  Сказки «Репка» и «Теремок» на лакском языке</vt:lpstr>
      <vt:lpstr>Лезгинка   - это веселый, зажигательный танец, неотъемлемая часть любого торжества: народного, Каказа.</vt:lpstr>
      <vt:lpstr>Новруз –байрам   Праздник первой борозды</vt:lpstr>
      <vt:lpstr>Спасибо за внимание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Home</cp:lastModifiedBy>
  <cp:revision>766</cp:revision>
  <cp:lastPrinted>2018-05-29T09:42:28Z</cp:lastPrinted>
  <dcterms:created xsi:type="dcterms:W3CDTF">2010-05-23T14:28:12Z</dcterms:created>
  <dcterms:modified xsi:type="dcterms:W3CDTF">2018-05-29T09:45:43Z</dcterms:modified>
</cp:coreProperties>
</file>