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5" r:id="rId6"/>
    <p:sldId id="264" r:id="rId7"/>
    <p:sldId id="260" r:id="rId8"/>
    <p:sldId id="268" r:id="rId9"/>
  </p:sldIdLst>
  <p:sldSz cx="9144000" cy="6858000" type="screen4x3"/>
  <p:notesSz cx="7100888" cy="10233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3" autoAdjust="0"/>
    <p:restoredTop sz="94622" autoAdjust="0"/>
  </p:normalViewPr>
  <p:slideViewPr>
    <p:cSldViewPr>
      <p:cViewPr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A5410DD-B0D9-49E7-A8CB-9CABEA4D9F03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2B82E9-307A-486F-A709-FCB095280B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7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285720" y="4643446"/>
            <a:ext cx="8501122" cy="221455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Monotype Corsiva" pitchFamily="66" charset="0"/>
              </a:rPr>
              <a:t>Этнокультурное воспитание в ДОО</a:t>
            </a:r>
            <a:endParaRPr lang="es-ES" sz="60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60647"/>
            <a:ext cx="8075240" cy="9361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latin typeface="Monotype Corsiva" pitchFamily="66" charset="0"/>
              </a:rPr>
              <a:t>  </a:t>
            </a:r>
            <a:r>
              <a:rPr lang="ru-RU" sz="2800" b="1" i="1" dirty="0"/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Министерство  образования и науки Республики Дагестан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Солнышко»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Новолакского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района село Чапаево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39752" y="1844825"/>
            <a:ext cx="4320480" cy="310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5" y="868912"/>
            <a:ext cx="3024337" cy="349619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«Должны быть обязательно,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кроме родителей,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как четыре матери: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Родная земля,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Родной язык,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Родная культура,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Родная история…»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          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Times New Roman" pitchFamily="18" charset="0"/>
              </a:rPr>
              <a:t>М.Шаханов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29200"/>
            <a:ext cx="565497" cy="162880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59632" y="203891"/>
            <a:ext cx="5372194" cy="7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latin typeface="Monotype Corsiva" pitchFamily="66" charset="0"/>
                <a:cs typeface="+mn-cs"/>
              </a:rPr>
              <a:t>М</a:t>
            </a:r>
            <a:r>
              <a:rPr kumimoji="0" lang="ru-RU" sz="36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узей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«Дагестанская сакля»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14942" y="5715016"/>
            <a:ext cx="342899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Солнышко\Downloads\IMG_0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74" y="4091535"/>
            <a:ext cx="4196207" cy="2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нышко\Downloads\IMG_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5" y="843760"/>
            <a:ext cx="3341643" cy="255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лнышко\Downloads\IMG_465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4122319"/>
            <a:ext cx="4138187" cy="252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лнышко\Downloads\IMG_466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79" y="1182231"/>
            <a:ext cx="3324919" cy="2493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2" grpId="0"/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3143248"/>
            <a:ext cx="3257544" cy="2982915"/>
          </a:xfrm>
        </p:spPr>
        <p:txBody>
          <a:bodyPr/>
          <a:lstStyle/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09" y="428604"/>
            <a:ext cx="7884491" cy="652223"/>
          </a:xfrm>
        </p:spPr>
        <p:txBody>
          <a:bodyPr/>
          <a:lstStyle/>
          <a:p>
            <a:r>
              <a:rPr lang="ru-RU" sz="5400" b="1" dirty="0" smtClean="0">
                <a:latin typeface="Monotype Corsiva" pitchFamily="66" charset="0"/>
              </a:rPr>
              <a:t>Этнокультурный уголок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44987" y="4869160"/>
            <a:ext cx="914645" cy="90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057" name="Picture 9" descr="C:\Users\Солнышко\Desktop\фото сада\IMG_1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74" y="1449356"/>
            <a:ext cx="4122764" cy="3092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олнышко\Desktop\фото сада\IMG_1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12" y="1027137"/>
            <a:ext cx="2624340" cy="196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Солнышко\Desktop\фото сада\IMG_1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022272" y="-6155677"/>
            <a:ext cx="11918978" cy="89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Солнышко\Desktop\фото сада\IMG_13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24888" y="-3188534"/>
            <a:ext cx="18030800" cy="13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Солнышко\Desktop\фото сада\IMG_1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304" y="7004460"/>
            <a:ext cx="10668629" cy="80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Солнышко\Desktop\фото сада\IMG_1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7" y="3043333"/>
            <a:ext cx="3994922" cy="2996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День родного языка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316416" y="3789040"/>
            <a:ext cx="2912954" cy="785818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 bwMode="auto">
          <a:xfrm>
            <a:off x="0" y="2160321"/>
            <a:ext cx="53578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  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pic>
        <p:nvPicPr>
          <p:cNvPr id="11" name="Picture 4" descr="C:\Users\Солнышко\Downloads\IMG_0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92" y="1756156"/>
            <a:ext cx="4413371" cy="300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Солнышко\Downloads\IMG_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7" y="1758438"/>
            <a:ext cx="416076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44022" cy="1143000"/>
          </a:xfrm>
        </p:spPr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Театрально</a:t>
            </a:r>
            <a:r>
              <a:rPr lang="ru-RU" sz="4000" dirty="0" smtClean="0">
                <a:latin typeface="Monotype Corsiva" pitchFamily="66" charset="0"/>
              </a:rPr>
              <a:t>-</a:t>
            </a:r>
            <a:r>
              <a:rPr lang="ru-RU" sz="4000" b="1" dirty="0" smtClean="0">
                <a:latin typeface="Monotype Corsiva" pitchFamily="66" charset="0"/>
              </a:rPr>
              <a:t>игровая деятельность.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Сказки «Репка</a:t>
            </a:r>
            <a:r>
              <a:rPr lang="ru-RU" sz="4000" b="1" dirty="0">
                <a:latin typeface="Monotype Corsiva" pitchFamily="66" charset="0"/>
              </a:rPr>
              <a:t>» </a:t>
            </a:r>
            <a:r>
              <a:rPr lang="ru-RU" sz="4000" b="1" dirty="0" smtClean="0">
                <a:latin typeface="Monotype Corsiva" pitchFamily="66" charset="0"/>
              </a:rPr>
              <a:t>и «Теремок» на </a:t>
            </a:r>
            <a:r>
              <a:rPr lang="ru-RU" sz="4000" b="1" dirty="0" err="1" smtClean="0">
                <a:latin typeface="Monotype Corsiva" pitchFamily="66" charset="0"/>
              </a:rPr>
              <a:t>лакском</a:t>
            </a:r>
            <a:r>
              <a:rPr lang="ru-RU" sz="4000" b="1" dirty="0" smtClean="0">
                <a:latin typeface="Monotype Corsiva" pitchFamily="66" charset="0"/>
              </a:rPr>
              <a:t> языке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6416" y="4918410"/>
            <a:ext cx="1041898" cy="120775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Monotype Corsiva" pitchFamily="66" charset="0"/>
              </a:rPr>
              <a:t>   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5" name="Picture 3" descr="C:\Users\Солнышко\Desktop\фото сада\IMG_0873-28-05-18-01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3" y="4447901"/>
            <a:ext cx="2962601" cy="2221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лнышко\Desktop\фото сада\IMG_0874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3" y="1196993"/>
            <a:ext cx="3973299" cy="297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олнышко\Desktop\фото сада\IMG_0876-28-05-18-01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6331"/>
            <a:ext cx="2651348" cy="353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олнышко\Desktop\фото сада\IMG_0877-28-05-18-01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50" y="4810944"/>
            <a:ext cx="2640150" cy="171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32656"/>
            <a:ext cx="4186238" cy="2592288"/>
          </a:xfrm>
        </p:spPr>
        <p:txBody>
          <a:bodyPr/>
          <a:lstStyle/>
          <a:p>
            <a:r>
              <a:rPr lang="ru-RU" sz="2800" b="1" dirty="0" smtClean="0">
                <a:latin typeface="Monotype Corsiva" pitchFamily="66" charset="0"/>
              </a:rPr>
              <a:t>Лезгинка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- это веселый, зажигательный танец, неотъемлемая часть любого торжества: народного, </a:t>
            </a:r>
            <a:r>
              <a:rPr lang="ru-RU" sz="2800" b="1" dirty="0" err="1" smtClean="0">
                <a:latin typeface="Monotype Corsiva" pitchFamily="66" charset="0"/>
              </a:rPr>
              <a:t>Каказа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3437834"/>
            <a:ext cx="2530624" cy="219709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«!Мы танцуем и поем –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Очень весело живем!»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F:\Детский сад\BNJQ1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2" y="2923669"/>
            <a:ext cx="1635181" cy="218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етский сад\VDQB3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7" y="403389"/>
            <a:ext cx="336299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Солнышко\Desktop\фото сада\IMG_0879-28-05-18-01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37" y="3025237"/>
            <a:ext cx="2726012" cy="2044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74639"/>
            <a:ext cx="9969212" cy="1066130"/>
          </a:xfrm>
        </p:spPr>
        <p:txBody>
          <a:bodyPr/>
          <a:lstStyle/>
          <a:p>
            <a:r>
              <a:rPr lang="ru-RU" b="1" dirty="0" err="1" smtClean="0">
                <a:latin typeface="Monotype Corsiva" pitchFamily="66" charset="0"/>
              </a:rPr>
              <a:t>Новруз</a:t>
            </a:r>
            <a:r>
              <a:rPr lang="ru-RU" b="1" dirty="0" smtClean="0">
                <a:latin typeface="Monotype Corsiva" pitchFamily="66" charset="0"/>
              </a:rPr>
              <a:t> –байрам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Праздник первой борозды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3000372"/>
            <a:ext cx="4000528" cy="3125791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6" name="Picture 7" descr="C:\Users\Солнышко\Desktop\фото сада\IMG_0886-28-05-18-01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315"/>
            <a:ext cx="3950518" cy="485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Солнышко\Desktop\фото сада\IMG_0887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4315"/>
            <a:ext cx="3936404" cy="2214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Солнышко\Downloads\IMG_0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63" y="3397298"/>
            <a:ext cx="4142665" cy="310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136904" cy="49835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Picture 2" descr="C:\Users\Солнышко\Downloads\IMG_0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16424" cy="3294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олнышко\Desktop\фото сада\IMG_0885-28-05-18-01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980726"/>
            <a:ext cx="4224469" cy="316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67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Этнокультурное воспитание в ДОО</vt:lpstr>
      <vt:lpstr>«Должны быть обязательно, кроме родителей, как четыре матери: Родная земля, Родной язык, Родная культура, Родная история…»                      М.Шаханов </vt:lpstr>
      <vt:lpstr>Этнокультурный уголок</vt:lpstr>
      <vt:lpstr>День родного языка</vt:lpstr>
      <vt:lpstr>Театрально-игровая деятельность.  Сказки «Репка» и «Теремок» на лакском языке</vt:lpstr>
      <vt:lpstr>Лезгинка   - это веселый, зажигательный танец, неотъемлемая часть любого торжества: народного, Каказа.</vt:lpstr>
      <vt:lpstr>Новруз –байрам   Праздник первой борозды</vt:lpstr>
      <vt:lpstr>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Home</cp:lastModifiedBy>
  <cp:revision>766</cp:revision>
  <cp:lastPrinted>2018-05-29T09:42:28Z</cp:lastPrinted>
  <dcterms:created xsi:type="dcterms:W3CDTF">2010-05-23T14:28:12Z</dcterms:created>
  <dcterms:modified xsi:type="dcterms:W3CDTF">2018-05-29T09:45:43Z</dcterms:modified>
</cp:coreProperties>
</file>