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69" r:id="rId5"/>
    <p:sldId id="262" r:id="rId6"/>
    <p:sldId id="265" r:id="rId7"/>
    <p:sldId id="264" r:id="rId8"/>
    <p:sldId id="260" r:id="rId9"/>
    <p:sldId id="268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4" autoAdjust="0"/>
    <p:restoredTop sz="94622" autoAdjust="0"/>
  </p:normalViewPr>
  <p:slideViewPr>
    <p:cSldViewPr>
      <p:cViewPr>
        <p:scale>
          <a:sx n="50" d="100"/>
          <a:sy n="50" d="100"/>
        </p:scale>
        <p:origin x="-2136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10DD-B0D9-49E7-A8CB-9CABEA4D9F03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B82E9-307A-486F-A709-FCB095280B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7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title"/>
          </p:nvPr>
        </p:nvSpPr>
        <p:spPr>
          <a:xfrm>
            <a:off x="285720" y="4643446"/>
            <a:ext cx="8501122" cy="221455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Этнокультурное воспитание в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ДОО</a:t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Подготовила заведующая МКДОУ «Детский сад «Солнышко»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Исмаилова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Оксана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Юсуповна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es-ES" sz="1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260647"/>
            <a:ext cx="8075240" cy="93610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latin typeface="Monotype Corsiva" pitchFamily="66" charset="0"/>
              </a:rPr>
              <a:t>  </a:t>
            </a:r>
            <a:r>
              <a:rPr lang="ru-RU" sz="2800" b="1" i="1" dirty="0"/>
              <a:t>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Министерство  образования и науки Республики Дагестан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«Детский сад «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Солнышко»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Новолакского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района село Чапаево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339752" y="1844825"/>
            <a:ext cx="4320480" cy="3101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868912"/>
            <a:ext cx="2664296" cy="2776112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целях приобщения подрастающего поколения к национальной культуре, традициям многонационального народа  республики, его духовным и нравственно – эстетическим ценностям, воспитания любви к родному краю в МКДОУ «Детский сад «Солнышко» создан мини - музей 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Дагестанская сакля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29200"/>
            <a:ext cx="565497" cy="1628800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  <a:buNone/>
            </a:pP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59632" y="203891"/>
            <a:ext cx="5372194" cy="71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latin typeface="Monotype Corsiva" pitchFamily="66" charset="0"/>
                <a:cs typeface="+mn-cs"/>
              </a:rPr>
              <a:t>М</a:t>
            </a:r>
            <a:r>
              <a:rPr kumimoji="0" lang="ru-RU" sz="36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узей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«Дагестанская сакля»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214942" y="5715016"/>
            <a:ext cx="342899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«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1026" name="Picture 2" descr="C:\Users\Солнышко\Downloads\IMG_0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50443"/>
            <a:ext cx="4176464" cy="271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олнышко\Downloads\IMG_0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45" y="843760"/>
            <a:ext cx="3341643" cy="287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олнышко\Downloads\IMG_4654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18" y="3933056"/>
            <a:ext cx="4112627" cy="266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олнышко\Downloads\IMG_4668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504" y="1054649"/>
            <a:ext cx="3168352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  <p:bldP spid="12" grpId="0"/>
      <p:bldP spid="1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3143248"/>
            <a:ext cx="3257544" cy="2982915"/>
          </a:xfrm>
        </p:spPr>
        <p:txBody>
          <a:bodyPr/>
          <a:lstStyle/>
          <a:p>
            <a:endParaRPr lang="ru-RU" sz="2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09" y="428604"/>
            <a:ext cx="7884491" cy="652223"/>
          </a:xfrm>
        </p:spPr>
        <p:txBody>
          <a:bodyPr/>
          <a:lstStyle/>
          <a:p>
            <a:r>
              <a:rPr lang="ru-RU" sz="5400" b="1" dirty="0" smtClean="0">
                <a:latin typeface="Monotype Corsiva" pitchFamily="66" charset="0"/>
              </a:rPr>
              <a:t>Этнокультурный уголок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44987" y="4869160"/>
            <a:ext cx="914645" cy="90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2057" name="Picture 9" descr="C:\Users\Солнышко\Desktop\фото сада\IMG_1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74" y="1449356"/>
            <a:ext cx="4122764" cy="3092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Солнышко\Desktop\фото сада\IMG_1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12" y="1027137"/>
            <a:ext cx="2624340" cy="1968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Солнышко\Desktop\фото сада\IMG_13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022272" y="-6155677"/>
            <a:ext cx="11918978" cy="89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Солнышко\Desktop\фото сада\IMG_13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24888" y="-3188534"/>
            <a:ext cx="18030800" cy="13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Солнышко\Desktop\фото сада\IMG_13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304" y="7004460"/>
            <a:ext cx="10668629" cy="800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Солнышко\Desktop\фото сада\IMG_13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7" y="3043333"/>
            <a:ext cx="3994922" cy="2996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50"/>
                            </p:stCondLst>
                            <p:childTnLst>
                              <p:par>
                                <p:cTn id="18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 ДОУ реализуется программа по национально – региональному компоненту : 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«Ознакомление детей дошкольного возраста с народным искусством Дагестана»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М.М.Байрамбекова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Методический кабинет оснащен методическим,  наглядно – дидактическим материалом, имеется художественная и познавательная литература 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лакском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языке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pic>
        <p:nvPicPr>
          <p:cNvPr id="1026" name="Picture 2" descr="C:\Users\user\Downloads\IMG_4851-30-09-19-04-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5"/>
            <a:ext cx="4392488" cy="2016224"/>
          </a:xfrm>
          <a:prstGeom prst="rect">
            <a:avLst/>
          </a:prstGeom>
          <a:noFill/>
        </p:spPr>
      </p:pic>
      <p:pic>
        <p:nvPicPr>
          <p:cNvPr id="1027" name="Picture 3" descr="C:\Users\user\Downloads\IMG_4852-30-09-19-04-2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176464" cy="2088232"/>
          </a:xfrm>
          <a:prstGeom prst="rect">
            <a:avLst/>
          </a:prstGeom>
          <a:noFill/>
        </p:spPr>
      </p:pic>
      <p:pic>
        <p:nvPicPr>
          <p:cNvPr id="1032" name="Picture 8" descr="C:\Users\user\Downloads\IMG_4853-30-09-19-04-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392488" cy="3024336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0" y="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user\Downloads\5cb7edb0-4d27-4afb-9ab9-943dd5eb76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410445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r>
              <a:rPr lang="ru-RU" sz="6600" dirty="0" smtClean="0">
                <a:latin typeface="Monotype Corsiva" pitchFamily="66" charset="0"/>
              </a:rPr>
              <a:t>День родного языка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316416" y="3789040"/>
            <a:ext cx="2912954" cy="785818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latin typeface="Monotype Corsiva" pitchFamily="66" charset="0"/>
            </a:endParaRPr>
          </a:p>
        </p:txBody>
      </p:sp>
      <p:sp>
        <p:nvSpPr>
          <p:cNvPr id="10" name="Содержимое 7"/>
          <p:cNvSpPr txBox="1">
            <a:spLocks/>
          </p:cNvSpPr>
          <p:nvPr/>
        </p:nvSpPr>
        <p:spPr bwMode="auto">
          <a:xfrm>
            <a:off x="0" y="2160321"/>
            <a:ext cx="53578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/>
              <a:t>   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cs typeface="+mn-cs"/>
            </a:endParaRPr>
          </a:p>
        </p:txBody>
      </p:sp>
      <p:pic>
        <p:nvPicPr>
          <p:cNvPr id="11" name="Picture 4" descr="C:\Users\Солнышко\Downloads\IMG_0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92" y="1756156"/>
            <a:ext cx="4413371" cy="300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Солнышко\Downloads\IMG_0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7" y="1758438"/>
            <a:ext cx="4160765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044022" cy="1143000"/>
          </a:xfrm>
        </p:spPr>
        <p:txBody>
          <a:bodyPr/>
          <a:lstStyle/>
          <a:p>
            <a:r>
              <a:rPr lang="ru-RU" sz="4000" b="1" dirty="0" smtClean="0">
                <a:latin typeface="Monotype Corsiva" pitchFamily="66" charset="0"/>
              </a:rPr>
              <a:t>Театрально</a:t>
            </a:r>
            <a:r>
              <a:rPr lang="ru-RU" sz="4000" dirty="0" smtClean="0">
                <a:latin typeface="Monotype Corsiva" pitchFamily="66" charset="0"/>
              </a:rPr>
              <a:t>-</a:t>
            </a:r>
            <a:r>
              <a:rPr lang="ru-RU" sz="4000" b="1" dirty="0" smtClean="0">
                <a:latin typeface="Monotype Corsiva" pitchFamily="66" charset="0"/>
              </a:rPr>
              <a:t>игровая деятельность.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Сказки «Репка</a:t>
            </a:r>
            <a:r>
              <a:rPr lang="ru-RU" sz="4000" b="1" dirty="0">
                <a:latin typeface="Monotype Corsiva" pitchFamily="66" charset="0"/>
              </a:rPr>
              <a:t>» </a:t>
            </a:r>
            <a:r>
              <a:rPr lang="ru-RU" sz="4000" b="1" dirty="0" smtClean="0">
                <a:latin typeface="Monotype Corsiva" pitchFamily="66" charset="0"/>
              </a:rPr>
              <a:t>и «Теремок» на </a:t>
            </a:r>
            <a:r>
              <a:rPr lang="ru-RU" sz="4000" b="1" dirty="0" err="1" smtClean="0">
                <a:latin typeface="Monotype Corsiva" pitchFamily="66" charset="0"/>
              </a:rPr>
              <a:t>лакском</a:t>
            </a:r>
            <a:r>
              <a:rPr lang="ru-RU" sz="4000" b="1" dirty="0" smtClean="0">
                <a:latin typeface="Monotype Corsiva" pitchFamily="66" charset="0"/>
              </a:rPr>
              <a:t> языке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16416" y="4918410"/>
            <a:ext cx="1041898" cy="120775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Monotype Corsiva" pitchFamily="66" charset="0"/>
              </a:rPr>
              <a:t>   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3075" name="Picture 3" descr="C:\Users\Солнышко\Desktop\фото сада\IMG_0873-28-05-18-01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3" y="4447901"/>
            <a:ext cx="2962601" cy="2221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олнышко\Desktop\фото сада\IMG_0874-28-05-18-01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3" y="1196993"/>
            <a:ext cx="3973299" cy="2979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олнышко\Desktop\фото сада\IMG_0876-28-05-18-01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6331"/>
            <a:ext cx="2651348" cy="3535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Солнышко\Desktop\фото сада\IMG_0877-28-05-18-01-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50" y="4810944"/>
            <a:ext cx="2640150" cy="1710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3456384" cy="2592288"/>
          </a:xfrm>
        </p:spPr>
        <p:txBody>
          <a:bodyPr/>
          <a:lstStyle/>
          <a:p>
            <a:r>
              <a:rPr lang="ru-RU" sz="2800" b="1" dirty="0" smtClean="0">
                <a:latin typeface="Monotype Corsiva" pitchFamily="66" charset="0"/>
              </a:rPr>
              <a:t>Лезгинка 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 - это веселый, зажигательный танец, неотъемлемая часть любого торжества: народного, </a:t>
            </a:r>
            <a:r>
              <a:rPr lang="ru-RU" sz="2800" b="1" dirty="0" err="1" smtClean="0">
                <a:latin typeface="Monotype Corsiva" pitchFamily="66" charset="0"/>
              </a:rPr>
              <a:t>Каказа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0192" y="404664"/>
            <a:ext cx="2530624" cy="1413843"/>
          </a:xfrm>
        </p:spPr>
        <p:txBody>
          <a:bodyPr/>
          <a:lstStyle/>
          <a:p>
            <a:pPr>
              <a:buNone/>
            </a:pP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6" name="Picture 2" descr="F:\Детский сад\BNJQ1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2"/>
            <a:ext cx="2520281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Детский сад\VDQB3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66429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551723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atin typeface="Monotype Corsiva" pitchFamily="66" charset="0"/>
              </a:rPr>
              <a:t>Ознакомление воспитанников  с известными </a:t>
            </a:r>
          </a:p>
          <a:p>
            <a:pPr algn="ctr">
              <a:buNone/>
            </a:pPr>
            <a:r>
              <a:rPr lang="ru-RU" sz="3200" b="1" dirty="0" smtClean="0">
                <a:latin typeface="Monotype Corsiva" pitchFamily="66" charset="0"/>
              </a:rPr>
              <a:t>людьми  родного края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4098" name="Picture 2" descr="C:\Users\user\Downloads\image-30-09-19-11-2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4104456" cy="2520281"/>
          </a:xfrm>
          <a:prstGeom prst="rect">
            <a:avLst/>
          </a:prstGeom>
          <a:noFill/>
        </p:spPr>
      </p:pic>
      <p:pic>
        <p:nvPicPr>
          <p:cNvPr id="10" name="Рисунок 9" descr="C:\Users\User\Documents\справки\IMG_0728-25-05-18-05-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5"/>
            <a:ext cx="4176464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74639"/>
            <a:ext cx="9969212" cy="106613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Новруз –байрам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Праздник первой борозды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3000372"/>
            <a:ext cx="4000528" cy="3125791"/>
          </a:xfrm>
        </p:spPr>
        <p:txBody>
          <a:bodyPr/>
          <a:lstStyle/>
          <a:p>
            <a:pPr algn="ctr">
              <a:buNone/>
            </a:pPr>
            <a:endParaRPr lang="ru-RU" sz="2400" b="1" dirty="0" smtClean="0">
              <a:latin typeface="Monotype Corsiva" pitchFamily="66" charset="0"/>
            </a:endParaRPr>
          </a:p>
        </p:txBody>
      </p:sp>
      <p:pic>
        <p:nvPicPr>
          <p:cNvPr id="6" name="Picture 7" descr="C:\Users\Солнышко\Desktop\фото сада\IMG_0886-28-05-18-01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4315"/>
            <a:ext cx="4248472" cy="2136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Солнышко\Desktop\фото сада\IMG_0887-28-05-18-01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64315"/>
            <a:ext cx="4248472" cy="2214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Солнышко\Downloads\IMG_07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248472" cy="2859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IMG_4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424847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39552" y="5877272"/>
            <a:ext cx="8136904" cy="720081"/>
          </a:xfrm>
        </p:spPr>
        <p:txBody>
          <a:bodyPr/>
          <a:lstStyle/>
          <a:p>
            <a:r>
              <a:rPr lang="ru-RU" sz="4800" b="1" i="1" dirty="0" smtClean="0">
                <a:latin typeface="Monotype Corsiva" pitchFamily="66" charset="0"/>
              </a:rPr>
              <a:t>Спасибо за внимание</a:t>
            </a:r>
            <a:endParaRPr lang="ru-RU" sz="4800" b="1" i="1" dirty="0">
              <a:latin typeface="Monotype Corsiva" pitchFamily="66" charset="0"/>
            </a:endParaRPr>
          </a:p>
        </p:txBody>
      </p:sp>
      <p:pic>
        <p:nvPicPr>
          <p:cNvPr id="3" name="Picture 2" descr="C:\Users\Солнышко\Downloads\IMG_07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381642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олнышко\Desktop\фото сада\IMG_0885-28-05-18-01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9" y="332657"/>
            <a:ext cx="4224469" cy="2520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IMG_4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996952"/>
            <a:ext cx="3960439" cy="2592288"/>
          </a:xfrm>
          <a:prstGeom prst="rect">
            <a:avLst/>
          </a:prstGeom>
          <a:noFill/>
        </p:spPr>
      </p:pic>
      <p:pic>
        <p:nvPicPr>
          <p:cNvPr id="3075" name="Picture 3" descr="C:\Users\user\Downloads\IMG_48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24944"/>
            <a:ext cx="432048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5657</TotalTime>
  <Words>98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Diseño predeterminado</vt:lpstr>
      <vt:lpstr>Этнокультурное воспитание в ДОО  Подготовила заведующая МКДОУ «Детский сад «Солнышко» Исмаилова Оксана Юсуповна </vt:lpstr>
      <vt:lpstr>В целях приобщения подрастающего поколения к национальной культуре, традициям многонационального народа  республики, его духовным и нравственно – эстетическим ценностям, воспитания любви к родному краю в МКДОУ «Детский сад «Солнышко» создан мини - музей   «Дагестанская сакля».  </vt:lpstr>
      <vt:lpstr>Этнокультурный уголок</vt:lpstr>
      <vt:lpstr>        В  ДОУ реализуется программа по национально – региональному компоненту :   «Ознакомление детей дошкольного возраста с народным искусством Дагестана»  М.М.Байрамбекова     Методический кабинет оснащен методическим,  наглядно – дидактическим материалом, имеется художественная и познавательная литература на лакском языке </vt:lpstr>
      <vt:lpstr>День родного языка</vt:lpstr>
      <vt:lpstr>Театрально-игровая деятельность.  Сказки «Репка» и «Теремок» на лакском языке</vt:lpstr>
      <vt:lpstr>Лезгинка   - это веселый, зажигательный танец, неотъемлемая часть любого торжества: народного, Каказа.</vt:lpstr>
      <vt:lpstr>Новруз –байрам   Праздник первой борозды</vt:lpstr>
      <vt:lpstr>Спасибо за внимание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781</cp:revision>
  <dcterms:created xsi:type="dcterms:W3CDTF">2010-05-23T14:28:12Z</dcterms:created>
  <dcterms:modified xsi:type="dcterms:W3CDTF">2019-10-02T07:06:56Z</dcterms:modified>
</cp:coreProperties>
</file>