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4" r:id="rId2"/>
    <p:sldId id="259" r:id="rId3"/>
    <p:sldId id="263" r:id="rId4"/>
    <p:sldId id="267" r:id="rId5"/>
    <p:sldId id="268" r:id="rId6"/>
    <p:sldId id="261" r:id="rId7"/>
    <p:sldId id="262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.wallhere.com/photos/91/46/chess_board_party_glass-638502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52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09577" y="-136355"/>
            <a:ext cx="842788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 И НАУКИ РЕСПУБЛИКИ ДАГЕСТАН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«Солнышко»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Чапаево Новолакского района Республики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Дагестан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Проект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шахматному образованию в дошкольном образовательном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Шах и мат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5661248"/>
            <a:ext cx="69847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Подготовила заведующая МКДОУ «Детский сад «Солнышко»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Исмаилова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Оксана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Юсуповна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.wallhere.com/photos/91/46/chess_board_party_glass-638502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52" cy="796550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67544" y="1053932"/>
            <a:ext cx="835292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современном мире все больше детей увлекается физическими видами спорта и совсем забыли, что шахматы тоже вид спорта, только умственный. Обучение игре в шахматы с самого раннего возраста помогает расширить круг общения, возможность самовыражения, способствует развитию логики мышления, концентрации внимания, воспитанию воли.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мы  решили  реализовать проект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Шах и мат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нашем детском саду?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Шахматы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древняя интеллектуальная игра, имеющая многовековую историю. Шахматы имеют воспитательное значение: способствует становлению личности, учит логически мыслить и планировать свои действия, развивает концентрацию внимания,  смекалку и математические способности, логику и фантазию, воспитывают волю, находчивость, характер, усидчивость, содействуют здоровому образу жизни. Хотелось бы, чтобы и наши воспитанники  получили элементарные  навыки  данной игры.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043608" y="404664"/>
            <a:ext cx="6624736" cy="93610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проекта: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.wallhere.com/photos/91/46/chess_board_party_glass-638502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52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332656"/>
            <a:ext cx="8064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Цели и задачи проекта:</a:t>
            </a:r>
            <a:endParaRPr lang="ru-RU" sz="32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827584" y="980728"/>
            <a:ext cx="3384376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1052736"/>
            <a:ext cx="439248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Разработать и реализовать педагогические условия для формирования интеллектуальных способностей дошкольников средствами шахматной деятельности. Доказать позитивное влияние шахмат на развитие детей. </a:t>
            </a:r>
          </a:p>
          <a:p>
            <a:pPr algn="ctr"/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4293096"/>
            <a:ext cx="864096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Обеспечить подготовку педагогов к внедрению интеллектуальных игр шахматной направленности в образовательную деятельность;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разработать методические рекомендации для педагогов по использованию интеллектуальных игр шахматной направленности в работе с детьми старшего дошкольного возраста;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Приоткрыть дверь в таинственный и увлекательный мир шахмат.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Оценить роль шахмат в повседневной жизни сверстников.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устойчивый интерес к игре</a:t>
            </a:r>
            <a:r>
              <a:rPr lang="ru-RU" sz="1600" dirty="0" smtClean="0"/>
              <a:t>. </a:t>
            </a:r>
            <a:endParaRPr lang="ru-RU" sz="1600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67544" y="2780928"/>
            <a:ext cx="3744416" cy="14401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.wallhere.com/photos/91/46/chess_board_party_glass-638502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52" cy="810952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332656"/>
            <a:ext cx="59046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Направление проекта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539552" y="836712"/>
            <a:ext cx="936104" cy="17281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812360" y="836712"/>
            <a:ext cx="936104" cy="16561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15616" y="1484784"/>
            <a:ext cx="7272808" cy="417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направлен на оказание практической помощи педагогическому коллективу дошкольных учреждений в разработке модели методической работы и планирования по шахматному образованию, включающей создание развивающей предметно-пространственной среды в детском саду, координирование педагогического взаимодействия, организацию различных видов детской деятельности интеллектуальной направленности, популяризацию шахматной игры у родителей.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.wallhere.com/photos/91/46/chess_board_party_glass-638502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52" cy="7749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Шахматы </a:t>
            </a:r>
            <a:r>
              <a:rPr lang="ru-RU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не только игра, доставляющая детям много радости, удовольствия, но и эффективное средство их умственного развития.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69" name="Picture 1" descr="C:\Users\user\Desktop\лучший д.с. 2019г\5722ce73-0820-49fd-b549-325bbaff9d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66429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 descr="C:\Users\user\Desktop\лучший д.с. 2019г\68b5f648-d4be-40af-92c7-07a1d384406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772816"/>
            <a:ext cx="2592288" cy="2691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Users\user\Desktop\лучший д.с. 2019г\IMG_89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980728"/>
            <a:ext cx="296172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.wallhere.com/photos/91/46/chess_board_party_glass-638502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127052" cy="753345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332656"/>
            <a:ext cx="78488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Сроки реализации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156176" y="1124744"/>
            <a:ext cx="2808312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заключительный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419872" y="1124744"/>
            <a:ext cx="21602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–основной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23528" y="1124744"/>
            <a:ext cx="252028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подготовительный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проекта «Шах и мат» в системе шахматного образования;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системы оценки качества образовательной деятельности  по интеллектуальному развитию дошкольников средствами шахматной деятельности.</a:t>
            </a: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2204864"/>
            <a:ext cx="3168352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Symbol"/>
              <a:buChar char=""/>
              <a:tabLst>
                <a:tab pos="588645" algn="l"/>
              </a:tabLs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Ознакомление детей с правилами игры в шахматы и шахматными фигурами;</a:t>
            </a:r>
          </a:p>
          <a:p>
            <a:pPr marL="342900" lvl="0" indent="-342900">
              <a:buFont typeface="Symbol"/>
              <a:buChar char=""/>
              <a:tabLst>
                <a:tab pos="588645" algn="l"/>
              </a:tabLs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Участие в  шахматных турнирах  среди воспитанников - участников проекта;</a:t>
            </a:r>
          </a:p>
          <a:p>
            <a:pPr marL="342900" lvl="0" indent="-342900">
              <a:buFont typeface="Symbol"/>
              <a:buChar char=""/>
              <a:tabLst>
                <a:tab pos="588645" algn="l"/>
              </a:tabLs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Привлечение родителей к активному участию в проекте, проведение совместных мероприятий, просветительская работа.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0192" y="2708920"/>
            <a:ext cx="2628800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итогов реализации проекта;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соответствия итогов работы предполагаемым результатам;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Обобщение положительного опыта;</a:t>
            </a:r>
          </a:p>
          <a:p>
            <a:pPr algn="ctr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.wallhere.com/photos/91/46/chess_board_party_glass-638502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52" cy="7533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476673"/>
            <a:ext cx="59046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Зовется Шахматной страной двухцветная страна,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5397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Ведется в ней упорный бой – двухцветная война.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5397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обе армии смелы, борьбой увлечены,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5397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одной из них бойцы белы, в другой бойцы черны.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5397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разве цвет всего важней? Выигрывает бой,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5397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Тот, кто решительней, умней, а не светлей или темней –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5397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там закон, какой!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user\Desktop\лучший д.с. 2019г\IMG_8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39972"/>
            <a:ext cx="3528392" cy="2694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146" name="Picture 2" descr="C:\Users\user\Desktop\лучший д.с. 2019г\IMG_8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5405" y="2636912"/>
            <a:ext cx="2938595" cy="3284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C:\Users\user\Desktop\лучший д.с. 2019г\IMG_89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3384376" cy="3150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user\Desktop\лучший д.с. 2019г\IMG_89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844824"/>
            <a:ext cx="2644658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.wallhere.com/photos/91/46/chess_board_party_glass-638502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052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619672" y="188640"/>
            <a:ext cx="63367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124744"/>
            <a:ext cx="25202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Воспитанники: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3429000"/>
            <a:ext cx="23042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Родители: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5877272"/>
            <a:ext cx="25202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843808" y="148478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627784" y="3573016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771800" y="6021288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1124744"/>
            <a:ext cx="54006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внедрением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шахматного образования   у старших дошкольников будут развиты интеллектуальные способности, улучшены важные компоненты школьной готовности, такие как: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логического мышления;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пространственной ориентации на плоскости;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навыков;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интереса детей к игре в шахматы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3068960"/>
            <a:ext cx="540060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единого образовательного  пространства дошкольного учреждения  и семьи по шахматному образованию дошкольников;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увеличение  количества  родителей, вовлеченных в совместные мероприятия по шахматной деятельности, достижение  понимания  необходимости в шахматном образовании дошкольников;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сформирование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положительного позитивного имиджа МКДОУ «Детский сад  «Солнышко».</a:t>
            </a:r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63888" y="5013176"/>
            <a:ext cx="5364088" cy="184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квалификации педагогов по шахматному образованию, достижение  понимания необходимости в развитии шахматного образования в ДОУ;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и пополнение  развивающей  предметно-пространственной среды в группах и территории дошкольного учреждения;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мастерства в организации активных форм сотрудничества с семьей.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423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19</cp:revision>
  <dcterms:created xsi:type="dcterms:W3CDTF">2019-09-30T16:22:56Z</dcterms:created>
  <dcterms:modified xsi:type="dcterms:W3CDTF">2019-10-01T07:40:30Z</dcterms:modified>
</cp:coreProperties>
</file>