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64" r:id="rId2"/>
    <p:sldId id="259" r:id="rId3"/>
    <p:sldId id="263" r:id="rId4"/>
    <p:sldId id="267" r:id="rId5"/>
    <p:sldId id="268" r:id="rId6"/>
    <p:sldId id="261" r:id="rId7"/>
    <p:sldId id="262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.wallhere.com/photos/91/46/chess_board_party_glass-638502.jpg!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7052" cy="6858000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09577" y="-136355"/>
            <a:ext cx="8427885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МИНИСТЕРСТВО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ОБРАЗОВАНИЯ И НАУКИ РЕСПУБЛИКИ ДАГЕСТАН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казенное дошкольное образовательное учреждение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«Детский сад «Солнышко»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 Чапаево Новолакского района Республики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Дагестан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Проект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шахматному образованию в дошкольном образовательном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учреждении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Шах и мат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87624" y="5661248"/>
            <a:ext cx="6984776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Подготовила заведующая МКДОУ «Детский сад «Солнышко»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Исмаилова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Оксана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Юсуповна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.wallhere.com/photos/91/46/chess_board_party_glass-638502.jpg!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7052" cy="7965504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67544" y="1053932"/>
            <a:ext cx="8352928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Calibri" pitchFamily="34" charset="0"/>
              <a:cs typeface="Times New Roman" pitchFamily="18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современном мире все больше детей увлекается физическими видами спорта и совсем забыли, что шахматы тоже вид спорта, только умственный. Обучение игре в шахматы с самого раннего возраста помогает расширить круг общения, возможность самовыражения, способствует развитию логики мышления, концентрации внимания, воспитанию воли.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 мы  решили  реализовать проект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Шах и мат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нашем детском саду?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Шахматы 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древняя интеллектуальная игра, имеющая многовековую историю. Шахматы имеют воспитательное значение: способствует становлению личности, учит логически мыслить и планировать свои действия, развивает концентрацию внимания,  смекалку и математические способности, логику и фантазию, воспитывают волю, находчивость, характер, усидчивость, содействуют здоровому образу жизни. Хотелось бы, чтобы и наши воспитанники  получили элементарные  навыки  данной игры.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1043608" y="404664"/>
            <a:ext cx="6624736" cy="93610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</a:t>
            </a:r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проекта: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.wallhere.com/photos/91/46/chess_board_party_glass-638502.jpg!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7052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755576" y="332656"/>
            <a:ext cx="806489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Цели и задачи проекта:</a:t>
            </a:r>
            <a:endParaRPr lang="ru-RU" sz="3200" b="1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827584" y="980728"/>
            <a:ext cx="3384376" cy="15841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55976" y="1052736"/>
            <a:ext cx="4392488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Разработать и реализовать педагогические условия для формирования интеллектуальных способностей дошкольников средствами шахматной деятельности. Доказать позитивное влияние шахмат на развитие детей. </a:t>
            </a:r>
          </a:p>
          <a:p>
            <a:pPr algn="ctr"/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4293096"/>
            <a:ext cx="8640960" cy="22322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Обеспечить подготовку педагогов к внедрению интеллектуальных игр шахматной направленности в образовательную деятельность;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разработать методические рекомендации для педагогов по использованию интеллектуальных игр шахматной направленности в работе с детьми старшего дошкольного возраста;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Приоткрыть дверь в таинственный и увлекательный мир шахмат.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Оценить роль шахмат в повседневной жизни сверстников.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Развивать устойчивый интерес к игре</a:t>
            </a:r>
            <a:r>
              <a:rPr lang="ru-RU" sz="1600" dirty="0" smtClean="0"/>
              <a:t>. </a:t>
            </a:r>
            <a:endParaRPr lang="ru-RU" sz="1600" dirty="0"/>
          </a:p>
        </p:txBody>
      </p:sp>
      <p:sp>
        <p:nvSpPr>
          <p:cNvPr id="8" name="Выноска со стрелкой вниз 7"/>
          <p:cNvSpPr/>
          <p:nvPr/>
        </p:nvSpPr>
        <p:spPr>
          <a:xfrm>
            <a:off x="467544" y="2780928"/>
            <a:ext cx="3744416" cy="144016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Задачи проекта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.wallhere.com/photos/91/46/chess_board_party_glass-638502.jpg!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7052" cy="810952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691680" y="332656"/>
            <a:ext cx="590465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Направление проекта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539552" y="836712"/>
            <a:ext cx="936104" cy="172819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7812360" y="836712"/>
            <a:ext cx="936104" cy="16561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15616" y="1484784"/>
            <a:ext cx="7272808" cy="4176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направлен на оказание практической помощи педагогическому коллективу дошкольных учреждений в разработке модели методической работы и планирования по шахматному образованию, включающей создание развивающей предметно-пространственной среды в детском саду, координирование педагогического взаимодействия, организацию различных видов детской деятельности интеллектуальной направленности, популяризацию шахматной игры у родителей.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.wallhere.com/photos/91/46/chess_board_party_glass-638502.jpg!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7052" cy="774948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5576" y="332656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Шахматы </a:t>
            </a:r>
            <a:r>
              <a:rPr lang="ru-RU" b="1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не только игра, доставляющая детям много радости, удовольствия, но и эффективное средство их умственного развития.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7169" name="Picture 1" descr="C:\Users\user\Desktop\лучший д.с. 2019г\5722ce73-0820-49fd-b549-325bbaff9dc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00808"/>
            <a:ext cx="2664296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0" name="Picture 2" descr="C:\Users\user\Desktop\лучший д.с. 2019г\68b5f648-d4be-40af-92c7-07a1d384406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772816"/>
            <a:ext cx="2592288" cy="2691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171" name="Picture 3" descr="C:\Users\user\Desktop\лучший д.с. 2019г\IMG_89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980728"/>
            <a:ext cx="2961720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.wallhere.com/photos/91/46/chess_board_party_glass-638502.jpg!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5456"/>
            <a:ext cx="9127052" cy="7533456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755576" y="332656"/>
            <a:ext cx="784887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Сроки реализации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проекта: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156176" y="1124744"/>
            <a:ext cx="2808312" cy="13681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3 этап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– заключительный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3419872" y="1124744"/>
            <a:ext cx="2160240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2 этап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–основной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323528" y="1124744"/>
            <a:ext cx="2520280" cy="1296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этап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– подготовительный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9512" y="2636912"/>
            <a:ext cx="2808312" cy="3960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Разработка проекта «Шах и мат» в системе шахматного образования;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Разработка системы оценки качества образовательной деятельности  по интеллектуальному развитию дошкольников средствами шахматной деятельности.</a:t>
            </a:r>
          </a:p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59832" y="2204864"/>
            <a:ext cx="3168352" cy="41044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 typeface="Symbol"/>
              <a:buChar char=""/>
              <a:tabLst>
                <a:tab pos="588645" algn="l"/>
              </a:tabLs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Ознакомление детей с правилами игры в шахматы и шахматными фигурами;</a:t>
            </a:r>
          </a:p>
          <a:p>
            <a:pPr marL="342900" lvl="0" indent="-342900">
              <a:buFont typeface="Symbol"/>
              <a:buChar char=""/>
              <a:tabLst>
                <a:tab pos="588645" algn="l"/>
              </a:tabLs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Участие в  шахматных турнирах  среди воспитанников - участников проекта;</a:t>
            </a:r>
          </a:p>
          <a:p>
            <a:pPr marL="342900" lvl="0" indent="-342900">
              <a:buFont typeface="Symbol"/>
              <a:buChar char=""/>
              <a:tabLst>
                <a:tab pos="588645" algn="l"/>
              </a:tabLs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Привлечение родителей к активному участию в проекте, проведение совместных мероприятий, просветительская работа.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300192" y="2708920"/>
            <a:ext cx="2628800" cy="381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Подведение итогов реализации проекта;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Анализ соответствия итогов работы предполагаемым результатам;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Обобщение положительного опыта;</a:t>
            </a:r>
          </a:p>
          <a:p>
            <a:pPr algn="ctr">
              <a:buFont typeface="Arial" pitchFamily="34" charset="0"/>
              <a:buChar char="•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.wallhere.com/photos/91/46/chess_board_party_glass-638502.jpg!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7052" cy="7533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15816" y="476673"/>
            <a:ext cx="590465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3975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Зовется Шахматной страной двухцветная страна,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53975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Ведется в ней упорный бой – двухцветная война.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53975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Там обе армии смелы, борьбой увлечены,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53975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одной из них бойцы белы, в другой бойцы черны.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53975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разве цвет всего важней? Выигрывает бой,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53975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Тот, кто решительней, умней, а не светлей или темней –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53975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Вот там закон, какой!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C:\Users\user\Desktop\лучший д.с. 2019г\IMG_89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39972"/>
            <a:ext cx="3528392" cy="26944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pic>
        <p:nvPicPr>
          <p:cNvPr id="6146" name="Picture 2" descr="C:\Users\user\Desktop\лучший д.с. 2019г\IMG_89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5405" y="2636912"/>
            <a:ext cx="2938595" cy="32849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8" name="Picture 4" descr="C:\Users\user\Desktop\лучший д.с. 2019г\IMG_89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0"/>
            <a:ext cx="3384376" cy="31509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" descr="C:\Users\user\Desktop\лучший д.с. 2019г\IMG_89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1844824"/>
            <a:ext cx="2644658" cy="2016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.wallhere.com/photos/91/46/chess_board_party_glass-638502.jpg!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7052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619672" y="188640"/>
            <a:ext cx="633670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Ожидаемый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результат: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124744"/>
            <a:ext cx="2520280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Воспитанники: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3429000"/>
            <a:ext cx="230425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u="sng" dirty="0" smtClean="0">
                <a:latin typeface="Times New Roman" pitchFamily="18" charset="0"/>
                <a:cs typeface="Times New Roman" pitchFamily="18" charset="0"/>
              </a:rPr>
              <a:t>Родители: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5877272"/>
            <a:ext cx="252028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Педагоги</a:t>
            </a:r>
            <a:r>
              <a:rPr lang="ru-RU" sz="3600" b="1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843808" y="1484784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627784" y="3573016"/>
            <a:ext cx="79208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771800" y="6021288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63888" y="1124744"/>
            <a:ext cx="5400600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Arial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внедрением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шахматного образования   у старших дошкольников будут развиты интеллектуальные способности, улучшены важные компоненты школьной готовности, такие как: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развитие логического мышления;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развитие пространственной ориентации на плоскости;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развитие коммуникативных навыков;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повышение интереса детей к игре в шахматы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3888" y="3068960"/>
            <a:ext cx="5400600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единого образовательного  пространства дошкольного учреждения  и семьи по шахматному образованию дошкольников;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увеличение  количества  родителей, вовлеченных в совместные мероприятия по шахматной деятельности, достижение  понимания  необходимости в шахматном образовании дошкольников;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сформирование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положительного позитивного имиджа МКДОУ «Детский сад  «Солнышко».</a:t>
            </a:r>
          </a:p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563888" y="5013176"/>
            <a:ext cx="5364088" cy="1844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квалификации педагогов по шахматному образованию, достижение  понимания необходимости в развитии шахматного образования в ДОУ;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и пополнение  развивающей  предметно-пространственной среды в группах и территории дошкольного учреждения;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повышение мастерства в организации активных форм сотрудничества с семьей.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423</Words>
  <Application>Microsoft Office PowerPoint</Application>
  <PresentationFormat>Экран (4:3)</PresentationFormat>
  <Paragraphs>65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19</cp:revision>
  <dcterms:created xsi:type="dcterms:W3CDTF">2019-09-30T16:22:56Z</dcterms:created>
  <dcterms:modified xsi:type="dcterms:W3CDTF">2019-10-01T07:40:30Z</dcterms:modified>
</cp:coreProperties>
</file>