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9" r:id="rId4"/>
    <p:sldId id="261" r:id="rId5"/>
    <p:sldId id="264" r:id="rId6"/>
    <p:sldId id="265" r:id="rId7"/>
    <p:sldId id="266" r:id="rId8"/>
    <p:sldId id="267" r:id="rId9"/>
    <p:sldId id="268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04" y="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36096" y="3789040"/>
            <a:ext cx="2696344" cy="129614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656249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Проект</a:t>
            </a:r>
            <a:r>
              <a:rPr lang="ru-RU" dirty="0"/>
              <a:t/>
            </a:r>
            <a:br>
              <a:rPr lang="ru-RU" dirty="0"/>
            </a:br>
            <a:r>
              <a:rPr lang="ru-RU" sz="3100" b="1" u="sng" dirty="0"/>
              <a:t>«Создание </a:t>
            </a:r>
            <a:r>
              <a:rPr lang="ru-RU" sz="3100" b="1" u="sng" dirty="0" err="1"/>
              <a:t>Экспериментария</a:t>
            </a:r>
            <a:r>
              <a:rPr lang="ru-RU" sz="3100" b="1" u="sng" dirty="0"/>
              <a:t> в детском саду</a:t>
            </a:r>
            <a:r>
              <a:rPr lang="ru-RU" sz="3100" b="1" u="sng" dirty="0" smtClean="0"/>
              <a:t>»</a:t>
            </a:r>
            <a:br>
              <a:rPr lang="ru-RU" sz="3100" b="1" u="sng" dirty="0" smtClean="0"/>
            </a:br>
            <a:r>
              <a:rPr lang="ru-RU" sz="1800" b="1" smtClean="0"/>
              <a:t>на тему: </a:t>
            </a: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 </a:t>
            </a:r>
            <a:r>
              <a:rPr lang="ru-RU" sz="3100" b="1" u="sng" dirty="0" smtClean="0"/>
              <a:t>«От вершка до корешка»</a:t>
            </a:r>
            <a:r>
              <a:rPr lang="ru-RU" sz="3100" dirty="0"/>
              <a:t/>
            </a:r>
            <a:br>
              <a:rPr lang="ru-RU" sz="3100" dirty="0"/>
            </a:br>
            <a:endParaRPr lang="ru-RU" sz="31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16632"/>
            <a:ext cx="792088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/>
              <a:t> 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Министерство  образования и науки Республики Дагестан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Муниципальное казенное дошкольное образовательное учреждение «Детский сад «Солнышко»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Новолакского 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района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село 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Чапаево.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WhatsApp Image 2018-02-08 at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140032"/>
            <a:ext cx="5184576" cy="3097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5636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b="1" dirty="0"/>
              <a:t>В результате реализации проекта: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дети получили знания, что растения и овощи  живые, их выращивают из семян (сажают, поливают, удобряют, рыхлят); 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дети получили представления о способах ухода за овощными культурами, приобрели практические навыки по уходу за посадками, 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у детей сформировалось внимательное, бережное отношение к растениям, трудолюбие;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все участники проекта (дети, воспитатели, родители) получили положительные эмоции от полученных результатов.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Участие в проектной деятельности стало для детей способом удовлетворения познавательной активности, средством выражения и развития творческих способностей.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Ценностно-ориентированная деятельность помогла детям осознать многостороннее значение природы, получить практикум просветительской и природоохранной деятельности. Участники проекта получили не только новые знания, но и приобрели навыки бережного, созидательного отношения к окружающему миру.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Совместная проектная деятельность помогла родителям освоить некоторые педагогические приёмы, необходимые в семейном воспитании; объективно оценить возможности своих детей и сотрудничать с ними как с равноправными партнёрами, вовлекая их  к полезному труду.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Проект был представлен для детей средней группы, родителей и педагогов МКДОУ «Детский сад «Солнышко». 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Размещение фоторепортажа «Вот какой  я огородник» на сайте детского 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сада.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033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7467600" cy="1584176"/>
          </a:xfrm>
        </p:spPr>
        <p:txBody>
          <a:bodyPr>
            <a:noAutofit/>
          </a:bodyPr>
          <a:lstStyle/>
          <a:p>
            <a:pPr algn="l"/>
            <a:r>
              <a:rPr lang="en-US" sz="1600" b="1" dirty="0" smtClean="0"/>
              <a:t>	</a:t>
            </a:r>
            <a:br>
              <a:rPr lang="en-US" sz="1600" b="1" dirty="0" smtClean="0"/>
            </a:br>
            <a:r>
              <a:rPr lang="en-US" sz="1600" b="1" dirty="0"/>
              <a:t/>
            </a:r>
            <a:br>
              <a:rPr lang="en-US" sz="1600" b="1" dirty="0"/>
            </a:br>
            <a:r>
              <a:rPr lang="en-US" sz="1600" b="1" dirty="0" smtClean="0"/>
              <a:t/>
            </a:r>
            <a:br>
              <a:rPr lang="en-US" sz="1600" b="1" dirty="0" smtClean="0"/>
            </a:br>
            <a:r>
              <a:rPr lang="en-US" sz="1600" b="1" dirty="0" smtClean="0"/>
              <a:t>	</a:t>
            </a:r>
            <a:br>
              <a:rPr lang="en-US" sz="1600" b="1" dirty="0" smtClean="0"/>
            </a:br>
            <a:r>
              <a:rPr lang="en-US" sz="1600" b="1" dirty="0"/>
              <a:t/>
            </a:r>
            <a:br>
              <a:rPr lang="en-US" sz="1600" b="1" dirty="0"/>
            </a:br>
            <a:r>
              <a:rPr lang="en-US" sz="1600" b="1" dirty="0" smtClean="0"/>
              <a:t>	</a:t>
            </a:r>
            <a:r>
              <a:rPr lang="ru-RU" sz="1800" b="1" u="sng" dirty="0" smtClean="0"/>
              <a:t>Тип </a:t>
            </a:r>
            <a:r>
              <a:rPr lang="ru-RU" sz="1800" b="1" u="sng" dirty="0"/>
              <a:t>проекта</a:t>
            </a:r>
            <a:r>
              <a:rPr lang="ru-RU" sz="1600" b="1" dirty="0"/>
              <a:t>: информационный, исследовательский, фронтальный, среднесрочный (рассчитан на 8 месяцев).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en-US" sz="1600" dirty="0" smtClean="0"/>
              <a:t>	</a:t>
            </a:r>
            <a:r>
              <a:rPr lang="ru-RU" sz="1600" b="1" i="1" u="sng" dirty="0" smtClean="0">
                <a:latin typeface="Times New Roman" pitchFamily="18" charset="0"/>
                <a:cs typeface="Times New Roman" pitchFamily="18" charset="0"/>
              </a:rPr>
              <a:t>Участники </a:t>
            </a:r>
            <a:r>
              <a:rPr lang="ru-RU" sz="1600" b="1" i="1" u="sng" dirty="0"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sz="1600" b="1" u="sng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/>
              <a:t>дети (возраст 4-5 лет) родители, педагоги.</a:t>
            </a:r>
            <a:br>
              <a:rPr lang="ru-RU" sz="1600" dirty="0"/>
            </a:br>
            <a:r>
              <a:rPr lang="ru-RU" sz="1600" i="1" dirty="0"/>
              <a:t>В целях реализации проекта</a:t>
            </a:r>
            <a:r>
              <a:rPr lang="ru-RU" sz="1600" dirty="0"/>
              <a:t> «Создание </a:t>
            </a:r>
            <a:r>
              <a:rPr lang="ru-RU" sz="1600" dirty="0" err="1"/>
              <a:t>Экспериментария</a:t>
            </a:r>
            <a:r>
              <a:rPr lang="ru-RU" sz="1600" dirty="0"/>
              <a:t> в детском саду» </a:t>
            </a:r>
            <a:r>
              <a:rPr lang="ru-RU" sz="1600" i="1" dirty="0"/>
              <a:t>разработан  проект</a:t>
            </a:r>
            <a:r>
              <a:rPr lang="ru-RU" sz="1600" dirty="0"/>
              <a:t> «От вершка до корешка»</a:t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988840"/>
            <a:ext cx="7467600" cy="4485112"/>
          </a:xfrm>
        </p:spPr>
        <p:txBody>
          <a:bodyPr>
            <a:normAutofit fontScale="62500" lnSpcReduction="20000"/>
          </a:bodyPr>
          <a:lstStyle/>
          <a:p>
            <a:pPr marL="0" lvl="0" indent="0" algn="ctr">
              <a:buNone/>
            </a:pPr>
            <a:r>
              <a:rPr lang="ru-RU" b="1" dirty="0"/>
              <a:t>Актуальность: </a:t>
            </a:r>
            <a:endParaRPr lang="en-US" b="1" dirty="0" smtClean="0"/>
          </a:p>
          <a:p>
            <a:pPr marL="0" lvl="0" indent="0" algn="ctr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-дошкольный возраст детей является наиболее благоприятным периодом для формирования любознательности и  способствует  развитию у детей познавательной активности: учить устанавливать связи и взаимодействия человека с природой. </a:t>
            </a:r>
          </a:p>
          <a:p>
            <a:pPr marL="0" indent="0">
              <a:buNone/>
            </a:pPr>
            <a:r>
              <a:rPr lang="ru-RU" dirty="0"/>
              <a:t>-проект направлен на формирование представлений об овощных культурах, выращиваемых на территории нашего района;</a:t>
            </a:r>
          </a:p>
          <a:p>
            <a:pPr marL="0" indent="0">
              <a:buNone/>
            </a:pPr>
            <a:r>
              <a:rPr lang="ru-RU" b="1" dirty="0"/>
              <a:t>-</a:t>
            </a:r>
            <a:r>
              <a:rPr lang="ru-RU" dirty="0"/>
              <a:t> о способах их посадки и условиях выращивания; </a:t>
            </a:r>
          </a:p>
          <a:p>
            <a:pPr marL="0" indent="0">
              <a:buNone/>
            </a:pPr>
            <a:r>
              <a:rPr lang="ru-RU" dirty="0"/>
              <a:t>- на понимание необходимости овощей в жизнедеятельности человека. </a:t>
            </a:r>
          </a:p>
          <a:p>
            <a:pPr marL="0" indent="0">
              <a:buNone/>
            </a:pPr>
            <a:r>
              <a:rPr lang="ru-RU" dirty="0"/>
              <a:t>- участие детей в проекте позволит максимально обогатить их представления о работе сельских жителей на приусадебных участках, о процессе выращивания овощных культур, их полезных свойствах; </a:t>
            </a:r>
          </a:p>
          <a:p>
            <a:pPr marL="0" indent="0">
              <a:buNone/>
            </a:pPr>
            <a:r>
              <a:rPr lang="ru-RU" dirty="0"/>
              <a:t>-развить связную речь, творческие способности детей, совместную поисковую деятельность. 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121685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914400" y="476672"/>
            <a:ext cx="7772400" cy="5543128"/>
          </a:xfrm>
        </p:spPr>
        <p:txBody>
          <a:bodyPr>
            <a:normAutofit fontScale="85000" lnSpcReduction="20000"/>
          </a:bodyPr>
          <a:lstStyle/>
          <a:p>
            <a:pPr marL="0" lvl="0" indent="0" algn="ctr">
              <a:buNone/>
            </a:pPr>
            <a:r>
              <a:rPr lang="ru-RU" sz="3300" b="1" dirty="0" smtClean="0"/>
              <a:t>Цель:</a:t>
            </a:r>
            <a:r>
              <a:rPr lang="ru-RU" sz="3300" dirty="0" smtClean="0"/>
              <a:t> </a:t>
            </a:r>
          </a:p>
          <a:p>
            <a:r>
              <a:rPr lang="ru-RU" dirty="0" smtClean="0"/>
              <a:t>- </a:t>
            </a:r>
            <a:r>
              <a:rPr lang="ru-RU" dirty="0"/>
              <a:t>формировать мотивацию у детей на здоровый образ жизни посредством постановки и решения проблемы в процессе познавательной активности.</a:t>
            </a:r>
          </a:p>
          <a:p>
            <a:r>
              <a:rPr lang="ru-RU" dirty="0"/>
              <a:t> - обогащать представления детей об овощных культурах.</a:t>
            </a:r>
          </a:p>
          <a:p>
            <a:r>
              <a:rPr lang="ru-RU" dirty="0"/>
              <a:t>- познакомить детей с условиями выращивания овощей на грядках и способами ухода за ними. </a:t>
            </a:r>
          </a:p>
          <a:p>
            <a:pPr marL="0" lvl="0" indent="0" algn="ctr">
              <a:buNone/>
            </a:pPr>
            <a:r>
              <a:rPr lang="ru-RU" sz="3300" b="1" dirty="0"/>
              <a:t>Задачи проекта:</a:t>
            </a:r>
            <a:endParaRPr lang="ru-RU" sz="3300" dirty="0"/>
          </a:p>
          <a:p>
            <a:r>
              <a:rPr lang="ru-RU" b="1" dirty="0"/>
              <a:t>        -</a:t>
            </a:r>
            <a:r>
              <a:rPr lang="ru-RU" dirty="0"/>
              <a:t> познакомить детей с особенностями жизни и развития растений, растущих в огороде.</a:t>
            </a:r>
          </a:p>
          <a:p>
            <a:r>
              <a:rPr lang="ru-RU" dirty="0"/>
              <a:t>  - обобщить и систематизировать знания детей по данной теме, активизировать словарь по теме «Овощи».</a:t>
            </a:r>
          </a:p>
          <a:p>
            <a:r>
              <a:rPr lang="ru-RU" dirty="0"/>
              <a:t>      - развивать практические умения детей в процессе трудовой деятельности по уходу за рассадой.</a:t>
            </a:r>
          </a:p>
          <a:p>
            <a:r>
              <a:rPr lang="ru-RU" dirty="0"/>
              <a:t>      -  развивать сотрудничество семьи и детского сада.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6222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Форма работы с детьми: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235093048"/>
              </p:ext>
            </p:extLst>
          </p:nvPr>
        </p:nvGraphicFramePr>
        <p:xfrm>
          <a:off x="2483769" y="980729"/>
          <a:ext cx="3834740" cy="51989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41848"/>
                <a:gridCol w="2192892"/>
              </a:tblGrid>
              <a:tr h="12313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Познавательные беседы:</a:t>
                      </a:r>
                      <a:endParaRPr lang="ru-RU" sz="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 </a:t>
                      </a:r>
                      <a:endParaRPr lang="ru-RU" sz="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8284" marR="38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«Для чего растению семена?»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«Когда овощи могут помочь, а когда могут навредить нашему здоровью»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«Овощи все нужны, в них витамины все важны»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составление рассказа: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«Лето на огороде»,  «Как я помогаю на  огороде» 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8284" marR="38284" marT="0" marB="0"/>
                </a:tc>
              </a:tr>
              <a:tr h="16417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Дидактические игры: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8284" marR="38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«Что сажают в огороде?»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«Опиши – мы отгадаем»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«Сад – огород»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словесная игра «Что растет в земле, а что на грядке»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«Сам копай, сам сажай – сладок будет урожай»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 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8284" marR="38284" marT="0" marB="0"/>
                </a:tc>
              </a:tr>
              <a:tr h="5472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Сюжетно- ролевые игры</a:t>
                      </a:r>
                      <a:endParaRPr lang="ru-RU" sz="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8284" marR="38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«Овощеводы»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«Овощной магазин»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«Наш полезный урожай»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8284" marR="38284" marT="0" marB="0"/>
                </a:tc>
              </a:tr>
              <a:tr h="6840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Чтение художественной    литературы: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8284" marR="38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А. Барто «Сто одежек»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С.Михалков «Дело было в огороде»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О. Емельянова «Что растет на огороде»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загадки, пословицы,  поговорки об овощах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8284" marR="38284" marT="0" marB="0"/>
                </a:tc>
              </a:tr>
              <a:tr h="10945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Художественно - творческая деятельность: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8284" marR="3828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Аппликация «Огурцы и помидоры лежат на тарелке»,</a:t>
                      </a:r>
                      <a:endParaRPr lang="ru-RU" sz="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Рисование «Собираем урожай овощей», «Что созрело в огороде», натюрморт «Корзина с овощами», «Я на огороде», раскрашивание овощей.</a:t>
                      </a:r>
                      <a:endParaRPr lang="ru-RU" sz="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Лепка «Овощи в корзине»</a:t>
                      </a:r>
                      <a:endParaRPr lang="ru-RU" sz="6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8284" marR="3828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802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u="sng" dirty="0"/>
              <a:t>Опытно – исследовательская деятельность: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311452884"/>
              </p:ext>
            </p:extLst>
          </p:nvPr>
        </p:nvGraphicFramePr>
        <p:xfrm>
          <a:off x="1529772" y="1595396"/>
          <a:ext cx="6084455" cy="45355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84455"/>
              </a:tblGrid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 </a:t>
                      </a:r>
                      <a:r>
                        <a:rPr lang="ru-RU" sz="1400" dirty="0" smtClean="0">
                          <a:effectLst/>
                        </a:rPr>
                        <a:t>Создание </a:t>
                      </a:r>
                      <a:r>
                        <a:rPr lang="ru-RU" sz="1400" dirty="0">
                          <a:effectLst/>
                        </a:rPr>
                        <a:t>грядок.</a:t>
                      </a:r>
                      <a:endParaRPr lang="ru-RU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422" marR="68422" marT="0" marB="0"/>
                </a:tc>
              </a:tr>
              <a:tr h="31930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Замачивание семян</a:t>
                      </a:r>
                      <a:endParaRPr lang="ru-RU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422" marR="68422" marT="0" marB="0"/>
                </a:tc>
              </a:tr>
              <a:tr h="95790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Наблюдение стадий роста рассады и зависимость ее состояния от внешних факторов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422" marR="68422" marT="0" marB="0"/>
                </a:tc>
              </a:tr>
              <a:tr h="63860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Посадка семян репы, гороха, моркови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422" marR="68422" marT="0" marB="0"/>
                </a:tc>
              </a:tr>
              <a:tr h="63860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Ожидание всходов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422" marR="68422" marT="0" marB="0"/>
                </a:tc>
              </a:tr>
              <a:tr h="63860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Прореживание растений.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422" marR="68422" marT="0" marB="0"/>
                </a:tc>
              </a:tr>
              <a:tr h="63860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Рыхление грядок.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422" marR="68422" marT="0" marB="0"/>
                </a:tc>
              </a:tr>
              <a:tr h="37505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Презентация «Вот какой я огородник».</a:t>
                      </a:r>
                      <a:endParaRPr lang="ru-RU" sz="11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422" marR="6842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7325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8229600" cy="172819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рамках реализации проекта  была организована экскурсия в тепличный комплекс на территории  села Чапаево.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 flipH="1">
            <a:off x="8686800" y="5157192"/>
            <a:ext cx="61664" cy="96897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WhatsApp Image 2018-02-08 at 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24" y="1767394"/>
            <a:ext cx="3998828" cy="2664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4391325"/>
            <a:ext cx="29377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Рис.1</a:t>
            </a:r>
            <a:r>
              <a:rPr lang="ru-RU" dirty="0"/>
              <a:t> Тепличный комплекс</a:t>
            </a:r>
            <a:r>
              <a:rPr lang="ru-RU" b="1" dirty="0"/>
              <a:t> .</a:t>
            </a:r>
            <a:endParaRPr lang="ru-RU" dirty="0"/>
          </a:p>
        </p:txBody>
      </p:sp>
      <p:pic>
        <p:nvPicPr>
          <p:cNvPr id="4099" name="Picture 3" descr="WhatsApp Image 2018-02-08 at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767394"/>
            <a:ext cx="3430910" cy="2808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-252536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60032" y="4753791"/>
            <a:ext cx="29527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Рис.2</a:t>
            </a:r>
            <a:r>
              <a:rPr lang="ru-RU" dirty="0"/>
              <a:t> Экскурсия по  теплице</a:t>
            </a:r>
          </a:p>
        </p:txBody>
      </p:sp>
    </p:spTree>
    <p:extLst>
      <p:ext uri="{BB962C8B-B14F-4D97-AF65-F5344CB8AC3E}">
        <p14:creationId xmlns:p14="http://schemas.microsoft.com/office/powerpoint/2010/main" val="397299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1" y="1600201"/>
            <a:ext cx="1666528" cy="388639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-900608" y="185448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1" name="Picture 1" descr="WhatsApp Image 2018-02-08 at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02" y="1586448"/>
            <a:ext cx="3790950" cy="284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83568" y="4434423"/>
            <a:ext cx="28103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Рис.3</a:t>
            </a:r>
            <a:r>
              <a:rPr lang="ru-RU" dirty="0"/>
              <a:t> Знакомство с почвой</a:t>
            </a:r>
          </a:p>
        </p:txBody>
      </p:sp>
      <p:pic>
        <p:nvPicPr>
          <p:cNvPr id="5123" name="Picture 3" descr="WhatsApp Image 2018-02-08 at 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849" y="1481672"/>
            <a:ext cx="3741592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241460" y="4149080"/>
            <a:ext cx="313842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	</a:t>
            </a:r>
            <a:endParaRPr lang="en-US" dirty="0" smtClean="0"/>
          </a:p>
          <a:p>
            <a:endParaRPr lang="en-US" dirty="0"/>
          </a:p>
          <a:p>
            <a:r>
              <a:rPr lang="ru-RU" b="1" dirty="0" smtClean="0"/>
              <a:t>Рис.4</a:t>
            </a:r>
            <a:r>
              <a:rPr lang="ru-RU" dirty="0" smtClean="0"/>
              <a:t> </a:t>
            </a:r>
            <a:r>
              <a:rPr lang="ru-RU" dirty="0"/>
              <a:t>Знакомство с культурой </a:t>
            </a:r>
          </a:p>
        </p:txBody>
      </p:sp>
    </p:spTree>
    <p:extLst>
      <p:ext uri="{BB962C8B-B14F-4D97-AF65-F5344CB8AC3E}">
        <p14:creationId xmlns:p14="http://schemas.microsoft.com/office/powerpoint/2010/main" val="48081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/>
            <a:r>
              <a:rPr lang="en-US" sz="2200" b="1" u="sng" dirty="0" smtClean="0"/>
              <a:t/>
            </a:r>
            <a:br>
              <a:rPr lang="en-US" sz="2200" b="1" u="sng" dirty="0" smtClean="0"/>
            </a:b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Заключительный</a:t>
            </a:r>
            <a:r>
              <a:rPr lang="ru-RU" sz="2000" b="1" u="sng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  Сроки (август-октябрь), участники-дети, родители, педагоги.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</p:nvPr>
        </p:nvGraphicFramePr>
        <p:xfrm>
          <a:off x="1806695" y="1600200"/>
          <a:ext cx="5530610" cy="45259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30610"/>
              </a:tblGrid>
              <a:tr h="28287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 Сбор урожая, сравнение листьев и корнеплодов моркови и репы.</a:t>
                      </a:r>
                      <a:endParaRPr lang="ru-RU" sz="10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0616" marR="60616" marT="0" marB="0"/>
                </a:tc>
              </a:tr>
              <a:tr h="28287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Рисование, лепка, аппликация, выращенных овощей</a:t>
                      </a:r>
                      <a:endParaRPr lang="ru-RU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0616" marR="60616" marT="0" marB="0"/>
                </a:tc>
              </a:tr>
              <a:tr h="56574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Выставка детских работ «Овощи на грядках».</a:t>
                      </a:r>
                      <a:endParaRPr lang="ru-RU" sz="10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u="sng" dirty="0">
                          <a:effectLst/>
                        </a:rPr>
                        <a:t>  </a:t>
                      </a:r>
                      <a:endParaRPr lang="ru-RU" sz="10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0616" marR="60616" marT="0" marB="0"/>
                </a:tc>
              </a:tr>
              <a:tr h="56574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Изготовление фотоальбома «Наш веселый огород»</a:t>
                      </a:r>
                      <a:endParaRPr lang="ru-RU" sz="10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0616" marR="60616" marT="0" marB="0"/>
                </a:tc>
              </a:tr>
              <a:tr h="56574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Выставка поделок  из овощей «Фантазии маленьких огородников»</a:t>
                      </a:r>
                      <a:endParaRPr lang="ru-RU" sz="10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 </a:t>
                      </a:r>
                      <a:endParaRPr lang="ru-RU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0616" marR="60616" marT="0" marB="0"/>
                </a:tc>
              </a:tr>
              <a:tr h="84861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Создание картотеки:</a:t>
                      </a:r>
                      <a:endParaRPr lang="ru-RU" sz="100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 «Вершки и корешки», «Большие и маленькие», «Варить или не варить», «Полезные витамины».</a:t>
                      </a:r>
                      <a:endParaRPr lang="ru-RU" sz="10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0616" marR="60616" marT="0" marB="0"/>
                </a:tc>
              </a:tr>
              <a:tr h="141436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Создание паспорта овощей:</a:t>
                      </a:r>
                      <a:endParaRPr lang="ru-RU" sz="10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«Родина происхождения», «Особенности ухода», «Способы выращивания и размножения», «Что употребляется в пищу (вершки или корешки» , «Чем полезен для здоровья», «Интересные рецепты».</a:t>
                      </a:r>
                      <a:endParaRPr lang="ru-RU" sz="10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 </a:t>
                      </a:r>
                      <a:endParaRPr lang="ru-RU" sz="10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0616" marR="6061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1729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ru-RU" sz="2200" b="1" u="sng" dirty="0"/>
              <a:t>Критерии оценки эффективности реализации проекта 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882532959"/>
              </p:ext>
            </p:extLst>
          </p:nvPr>
        </p:nvGraphicFramePr>
        <p:xfrm>
          <a:off x="1691681" y="1052734"/>
          <a:ext cx="5208996" cy="50734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35980"/>
                <a:gridCol w="1736508"/>
                <a:gridCol w="1736508"/>
              </a:tblGrid>
              <a:tr h="53404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Наименование</a:t>
                      </a:r>
                      <a:r>
                        <a:rPr lang="ru-RU" sz="1000" u="sng" dirty="0">
                          <a:effectLst/>
                        </a:rPr>
                        <a:t> </a:t>
                      </a:r>
                      <a:r>
                        <a:rPr lang="ru-RU" sz="1000" dirty="0">
                          <a:effectLst/>
                        </a:rPr>
                        <a:t>показателя</a:t>
                      </a:r>
                      <a:endParaRPr lang="ru-RU" sz="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План</a:t>
                      </a:r>
                      <a:endParaRPr lang="ru-RU" sz="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Факт </a:t>
                      </a:r>
                      <a:endParaRPr lang="ru-RU" sz="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</a:tr>
              <a:tr h="80106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Что мы знаем об овощах?</a:t>
                      </a:r>
                      <a:endParaRPr lang="ru-RU" sz="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Сбор  информации об овощах, которые будем выращивать </a:t>
                      </a:r>
                      <a:endParaRPr lang="ru-RU" sz="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Наглядный материал, инвентарь</a:t>
                      </a:r>
                      <a:endParaRPr lang="ru-RU" sz="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</a:tr>
              <a:tr h="80106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Определение предстоящей    деятельности</a:t>
                      </a:r>
                      <a:endParaRPr lang="ru-RU" sz="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Подготовка опорной базы для реализации проекта </a:t>
                      </a:r>
                      <a:endParaRPr lang="ru-RU" sz="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Опорная площадка на  территории детского сада </a:t>
                      </a:r>
                      <a:endParaRPr lang="ru-RU" sz="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</a:tr>
              <a:tr h="106809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Познавательная деятельность ребенка</a:t>
                      </a:r>
                      <a:endParaRPr lang="ru-RU" sz="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 Формирование познавательной активности и любознательности детей</a:t>
                      </a:r>
                      <a:endParaRPr lang="ru-RU" sz="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Посадка семян и наблюдение за  стадиями  роста рассады</a:t>
                      </a:r>
                      <a:endParaRPr lang="ru-RU" sz="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</a:tr>
              <a:tr h="80106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Уровень готовности детей к труду</a:t>
                      </a:r>
                      <a:endParaRPr lang="ru-RU" sz="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Приобщение детей к труду через игровую деятельность, экскурсию </a:t>
                      </a:r>
                      <a:endParaRPr lang="ru-RU" sz="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Работа на опытно – экспериментальной площадке</a:t>
                      </a:r>
                      <a:endParaRPr lang="ru-RU" sz="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</a:tr>
              <a:tr h="106809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Совместная деятельность</a:t>
                      </a:r>
                      <a:endParaRPr lang="ru-RU" sz="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Реализация проекта посредством  совместной деятельности детей, родителей и педагога</a:t>
                      </a:r>
                      <a:endParaRPr lang="ru-RU" sz="80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Картотека, фотоальбом </a:t>
                      </a:r>
                      <a:endParaRPr lang="ru-RU" sz="800" dirty="0">
                        <a:effectLst/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51045" marR="5104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540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112</TotalTime>
  <Words>876</Words>
  <Application>Microsoft Office PowerPoint</Application>
  <PresentationFormat>Экран (4:3)</PresentationFormat>
  <Paragraphs>128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Справедливость</vt:lpstr>
      <vt:lpstr>Проект «Создание Экспериментария в детском саду» на тему:   «От вершка до корешка» </vt:lpstr>
      <vt:lpstr>        Тип проекта: информационный, исследовательский, фронтальный, среднесрочный (рассчитан на 8 месяцев).  Участники проекта: дети (возраст 4-5 лет) родители, педагоги. В целях реализации проекта «Создание Экспериментария в детском саду» разработан  проект «От вершка до корешка» </vt:lpstr>
      <vt:lpstr>Презентация PowerPoint</vt:lpstr>
      <vt:lpstr>Форма работы с детьми: </vt:lpstr>
      <vt:lpstr>Опытно – исследовательская деятельность:</vt:lpstr>
      <vt:lpstr>В рамках реализации проекта  была организована экскурсия в тепличный комплекс на территории  села Чапаево. </vt:lpstr>
      <vt:lpstr>Презентация PowerPoint</vt:lpstr>
      <vt:lpstr> Заключительный:     Сроки (август-октябрь), участники-дети, родители, педагоги.</vt:lpstr>
      <vt:lpstr>Критерии оценки эффективности реализации проекта   </vt:lpstr>
      <vt:lpstr>В результате реализации проекта: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«Создание Экспериментария в детском саду» </dc:title>
  <dc:creator>Солнышко</dc:creator>
  <cp:lastModifiedBy>Солнышко</cp:lastModifiedBy>
  <cp:revision>9</cp:revision>
  <dcterms:created xsi:type="dcterms:W3CDTF">2018-05-16T12:47:08Z</dcterms:created>
  <dcterms:modified xsi:type="dcterms:W3CDTF">2018-05-25T15:05:08Z</dcterms:modified>
</cp:coreProperties>
</file>