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789040"/>
            <a:ext cx="2696344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5624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u="sng" dirty="0"/>
              <a:t>«Создание </a:t>
            </a:r>
            <a:r>
              <a:rPr lang="ru-RU" sz="3100" b="1" u="sng" dirty="0" err="1"/>
              <a:t>Экспериментария</a:t>
            </a:r>
            <a:r>
              <a:rPr lang="ru-RU" sz="3100" b="1" u="sng" dirty="0"/>
              <a:t> в детском саду</a:t>
            </a:r>
            <a:r>
              <a:rPr lang="ru-RU" sz="3100" b="1" u="sng" dirty="0" smtClean="0"/>
              <a:t>»</a:t>
            </a:r>
            <a:br>
              <a:rPr lang="ru-RU" sz="3100" b="1" u="sng" dirty="0" smtClean="0"/>
            </a:br>
            <a:r>
              <a:rPr lang="ru-RU" sz="1800" b="1" smtClean="0"/>
              <a:t>на тему: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u="sng" dirty="0" smtClean="0"/>
              <a:t>«От вершка до корешка»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Министерство  образования и науки Республики Дагестан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«Солнышко»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Чапаево.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WhatsApp Image 2018-02-08 at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032"/>
            <a:ext cx="5184576" cy="30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В результате реализации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получили знания, что растения и овощи  живые, их выращивают из семян (сажают, поливают, удобряют, рыхлят);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дети получили представления о способах ухода за овощными культурами, приобрели практические навыки по уходу за посадками,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 детей сформировалось внимательное, бережное отношение к растениям, трудолюбие;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все участники проекта (дети, воспитатели, родители) получили положительные эмоции от полученных результатов.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проектной деятельности стало для детей способом удовлетворения познавательной активности, средством выражения и развития творческих способностей.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Ценностно-ориентированная деятельность помогла детям осознать многостороннее значение природы, получить практикум просветительской и природоохранной деятельности. Участники проекта получили не только новые знания, но и приобрели навыки бережного, созидательного отношения к окружающему миру.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Совместная проектная деятельность помогла родителям освоить некоторые педагогические приёмы, необходимые в семейном воспитании; объективно оценить возможности своих детей и сотрудничать с ними как с равноправными партнёрами, вовлекая их  к полезному труду.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был представлен для детей средней группы, родителей и педагогов МКДОУ «Детский сад «Солнышко».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Размещение фоторепортажа «Вот какой  я огородник» на сайте детского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сада.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584176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	</a:t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	</a:t>
            </a:r>
            <a:r>
              <a:rPr lang="ru-RU" sz="1800" b="1" u="sng" dirty="0" smtClean="0"/>
              <a:t>Тип </a:t>
            </a:r>
            <a:r>
              <a:rPr lang="ru-RU" sz="1800" b="1" u="sng" dirty="0"/>
              <a:t>проекта</a:t>
            </a:r>
            <a:r>
              <a:rPr lang="ru-RU" sz="1600" b="1" dirty="0"/>
              <a:t>: информационный, исследовательский, фронтальный, среднесрочный (рассчитан на 8 месяцев).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	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/>
              <a:t>дети (возраст 4-5 лет) родители, педагоги.</a:t>
            </a:r>
            <a:br>
              <a:rPr lang="ru-RU" sz="1600" dirty="0"/>
            </a:br>
            <a:r>
              <a:rPr lang="ru-RU" sz="1600" i="1" dirty="0"/>
              <a:t>В целях реализации проекта</a:t>
            </a:r>
            <a:r>
              <a:rPr lang="ru-RU" sz="1600" dirty="0"/>
              <a:t> «Создание </a:t>
            </a:r>
            <a:r>
              <a:rPr lang="ru-RU" sz="1600" dirty="0" err="1"/>
              <a:t>Экспериментария</a:t>
            </a:r>
            <a:r>
              <a:rPr lang="ru-RU" sz="1600" dirty="0"/>
              <a:t> в детском саду» </a:t>
            </a:r>
            <a:r>
              <a:rPr lang="ru-RU" sz="1600" i="1" dirty="0"/>
              <a:t>разработан  проект</a:t>
            </a:r>
            <a:r>
              <a:rPr lang="ru-RU" sz="1600" dirty="0"/>
              <a:t> «От вершка до корешка»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ru-RU" b="1" dirty="0"/>
              <a:t>Актуальность: </a:t>
            </a:r>
            <a:endParaRPr lang="en-US" b="1" dirty="0" smtClean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-дошкольный возраст детей является наиболее благоприятным периодом для формирования любознательности и  способствует  развитию у детей познавательной активности: учить устанавливать связи и взаимодействия человека с природой. </a:t>
            </a:r>
          </a:p>
          <a:p>
            <a:pPr marL="0" indent="0">
              <a:buNone/>
            </a:pPr>
            <a:r>
              <a:rPr lang="ru-RU" dirty="0"/>
              <a:t>-проект направлен на формирование представлений об овощных культурах, выращиваемых на территории нашего района;</a:t>
            </a:r>
          </a:p>
          <a:p>
            <a:pPr marL="0" indent="0">
              <a:buNone/>
            </a:pPr>
            <a:r>
              <a:rPr lang="ru-RU" b="1" dirty="0"/>
              <a:t>-</a:t>
            </a:r>
            <a:r>
              <a:rPr lang="ru-RU" dirty="0"/>
              <a:t> о способах их посадки и условиях выращивания; </a:t>
            </a:r>
          </a:p>
          <a:p>
            <a:pPr marL="0" indent="0">
              <a:buNone/>
            </a:pPr>
            <a:r>
              <a:rPr lang="ru-RU" dirty="0"/>
              <a:t>- на понимание необходимости овощей в жизнедеятельности человека. </a:t>
            </a:r>
          </a:p>
          <a:p>
            <a:pPr marL="0" indent="0">
              <a:buNone/>
            </a:pPr>
            <a:r>
              <a:rPr lang="ru-RU" dirty="0"/>
              <a:t>- участие детей в проекте позволит максимально обогатить их представления о работе сельских жителей на приусадебных участках, о процессе выращивания овощных культур, их полезных свойствах; </a:t>
            </a:r>
          </a:p>
          <a:p>
            <a:pPr marL="0" indent="0">
              <a:buNone/>
            </a:pPr>
            <a:r>
              <a:rPr lang="ru-RU" dirty="0"/>
              <a:t>-развить связную речь, творческие способности детей, совместную поисковую деятельность.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16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ru-RU" sz="3300" b="1" dirty="0" smtClean="0"/>
              <a:t>Цель:</a:t>
            </a:r>
            <a:r>
              <a:rPr lang="ru-RU" sz="3300" dirty="0" smtClean="0"/>
              <a:t> </a:t>
            </a:r>
          </a:p>
          <a:p>
            <a:r>
              <a:rPr lang="ru-RU" dirty="0" smtClean="0"/>
              <a:t>- </a:t>
            </a:r>
            <a:r>
              <a:rPr lang="ru-RU" dirty="0"/>
              <a:t>формировать мотивацию у детей на здоровый образ жизни посредством постановки и решения проблемы в процессе познавательной активности.</a:t>
            </a:r>
          </a:p>
          <a:p>
            <a:r>
              <a:rPr lang="ru-RU" dirty="0"/>
              <a:t> - обогащать представления детей об овощных культурах.</a:t>
            </a:r>
          </a:p>
          <a:p>
            <a:r>
              <a:rPr lang="ru-RU" dirty="0"/>
              <a:t>- познакомить детей с условиями выращивания овощей на грядках и способами ухода за ними. </a:t>
            </a:r>
          </a:p>
          <a:p>
            <a:pPr marL="0" lvl="0" indent="0" algn="ctr">
              <a:buNone/>
            </a:pPr>
            <a:r>
              <a:rPr lang="ru-RU" sz="3300" b="1" dirty="0"/>
              <a:t>Задачи проекта:</a:t>
            </a:r>
            <a:endParaRPr lang="ru-RU" sz="3300" dirty="0"/>
          </a:p>
          <a:p>
            <a:r>
              <a:rPr lang="ru-RU" b="1" dirty="0"/>
              <a:t>        -</a:t>
            </a:r>
            <a:r>
              <a:rPr lang="ru-RU" dirty="0"/>
              <a:t> познакомить детей с особенностями жизни и развития растений, растущих в огороде.</a:t>
            </a:r>
          </a:p>
          <a:p>
            <a:r>
              <a:rPr lang="ru-RU" dirty="0"/>
              <a:t>  - обобщить и систематизировать знания детей по данной теме, активизировать словарь по теме «Овощи».</a:t>
            </a:r>
          </a:p>
          <a:p>
            <a:r>
              <a:rPr lang="ru-RU" dirty="0"/>
              <a:t>      - развивать практические умения детей в процессе трудовой деятельности по уходу за рассадой.</a:t>
            </a:r>
          </a:p>
          <a:p>
            <a:r>
              <a:rPr lang="ru-RU" dirty="0"/>
              <a:t>      -  развивать сотрудничество семьи и детского сада.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2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Форма работы с детьми: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5093048"/>
              </p:ext>
            </p:extLst>
          </p:nvPr>
        </p:nvGraphicFramePr>
        <p:xfrm>
          <a:off x="2483769" y="980729"/>
          <a:ext cx="3834740" cy="5198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848"/>
                <a:gridCol w="2192892"/>
              </a:tblGrid>
              <a:tr h="1231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Познавательные беседы: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«Для чего растению семена?»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«Когда овощи могут помочь, а когда могут навредить нашему здоровью»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«Овощи все нужны, в них витамины все важны»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составление рассказа: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«Лето на огороде»,  «Как я помогаю на  огороде»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</a:tr>
              <a:tr h="1641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Дидактические игры: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«Что сажают в огороде?»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«Опиши – мы отгадаем»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«Сад – огород»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словесная игра «Что растет в земле, а что на грядке»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«Сам копай, сам сажай – сладок будет урожай»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</a:tr>
              <a:tr h="54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Сюжетно- ролевые игры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«Овощеводы»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«Овощной магазин»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«Наш полезный урожай»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</a:tr>
              <a:tr h="684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Чтение художественной    литературы: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А. Барто «Сто одежек»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С.Михалков «Дело было в огороде»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О. Емельянова «Что растет на огороде»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загадки, пословицы,  поговорки об овощах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</a:tr>
              <a:tr h="1094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Художественно - творческая деятельность: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Аппликация «Огурцы и помидоры лежат на тарелке»,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Рисование «Собираем урожай овощей», «Что созрело в огороде», натюрморт «Корзина с овощами», «Я на огороде», раскрашивание овощей.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Лепка «Овощи в корзине»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8284" marR="382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0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/>
              <a:t>Опытно – исследовательская деятельность: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452884"/>
              </p:ext>
            </p:extLst>
          </p:nvPr>
        </p:nvGraphicFramePr>
        <p:xfrm>
          <a:off x="1529772" y="1595396"/>
          <a:ext cx="6084455" cy="453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4455"/>
              </a:tblGrid>
              <a:tr h="319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Создание </a:t>
                      </a:r>
                      <a:r>
                        <a:rPr lang="ru-RU" sz="1400" dirty="0">
                          <a:effectLst/>
                        </a:rPr>
                        <a:t>грядок.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  <a:tr h="319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Замачивание семян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  <a:tr h="957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Наблюдение стадий роста рассады и зависимость ее состояния от внешних факторов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  <a:tr h="638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Посадка семян репы, гороха, моркови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  <a:tr h="638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Ожидание всходов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  <a:tr h="638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Прореживание растений.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  <a:tr h="638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Рыхление грядок.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  <a:tr h="375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Презентация «Вот какой я огородник».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422" marR="684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рамках реализации проекта  была организована экскурсия в тепличный комплекс на территории  села Чапаево.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H="1">
            <a:off x="8686800" y="5157192"/>
            <a:ext cx="61664" cy="968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WhatsApp Image 2018-02-08 at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4" y="1767394"/>
            <a:ext cx="3998828" cy="26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391325"/>
            <a:ext cx="293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Рис.1</a:t>
            </a:r>
            <a:r>
              <a:rPr lang="ru-RU" dirty="0"/>
              <a:t> Тепличный комплекс</a:t>
            </a:r>
            <a:r>
              <a:rPr lang="ru-RU" b="1" dirty="0"/>
              <a:t> .</a:t>
            </a:r>
            <a:endParaRPr lang="ru-RU" dirty="0"/>
          </a:p>
        </p:txBody>
      </p:sp>
      <p:pic>
        <p:nvPicPr>
          <p:cNvPr id="4099" name="Picture 3" descr="WhatsApp Image 2018-02-08 at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7394"/>
            <a:ext cx="3430910" cy="28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52536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753791"/>
            <a:ext cx="295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Рис.2</a:t>
            </a:r>
            <a:r>
              <a:rPr lang="ru-RU" dirty="0"/>
              <a:t> Экскурсия по  теплице</a:t>
            </a:r>
          </a:p>
        </p:txBody>
      </p:sp>
    </p:spTree>
    <p:extLst>
      <p:ext uri="{BB962C8B-B14F-4D97-AF65-F5344CB8AC3E}">
        <p14:creationId xmlns:p14="http://schemas.microsoft.com/office/powerpoint/2010/main" val="39729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1666528" cy="38863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900608" y="1854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WhatsApp Image 2018-02-08 at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2" y="1586448"/>
            <a:ext cx="37909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434423"/>
            <a:ext cx="281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Рис.3</a:t>
            </a:r>
            <a:r>
              <a:rPr lang="ru-RU" dirty="0"/>
              <a:t> Знакомство с почвой</a:t>
            </a:r>
          </a:p>
        </p:txBody>
      </p:sp>
      <p:pic>
        <p:nvPicPr>
          <p:cNvPr id="5123" name="Picture 3" descr="WhatsApp Image 2018-02-08 at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49" y="1481672"/>
            <a:ext cx="374159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41460" y="4149080"/>
            <a:ext cx="3138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ru-RU" b="1" dirty="0" smtClean="0"/>
              <a:t>Рис.4</a:t>
            </a:r>
            <a:r>
              <a:rPr lang="ru-RU" dirty="0" smtClean="0"/>
              <a:t> </a:t>
            </a:r>
            <a:r>
              <a:rPr lang="ru-RU" dirty="0"/>
              <a:t>Знакомство с культурой </a:t>
            </a:r>
          </a:p>
        </p:txBody>
      </p:sp>
    </p:spTree>
    <p:extLst>
      <p:ext uri="{BB962C8B-B14F-4D97-AF65-F5344CB8AC3E}">
        <p14:creationId xmlns:p14="http://schemas.microsoft.com/office/powerpoint/2010/main" val="4808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Сроки (август-октябрь), участники-дети, родители, педагоги.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1806695" y="1600200"/>
          <a:ext cx="5530610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0610"/>
              </a:tblGrid>
              <a:tr h="2828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Сбор урожая, сравнение листьев и корнеплодов моркови и репы.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Рисование, лепка, аппликация, выращенных овощей</a:t>
                      </a:r>
                      <a:endParaRPr lang="ru-RU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Выставка детских работ «Овощи на грядках».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Изготовление фотоальбома «Наш веселый огород»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Выставка поделок  из овощей «Фантазии маленьких огородников»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8486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картотеки: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«Вершки и корешки», «Большие и маленькие», «Варить или не варить», «Полезные витамины».</a:t>
                      </a:r>
                      <a:endParaRPr lang="ru-RU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1414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паспорта овощей: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«Родина происхождения», «Особенности ухода», «Способы выращивания и размножения», «Что употребляется в пищу (вершки или корешки» , «Чем полезен для здоровья», «Интересные рецепты».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7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b="1" u="sng" dirty="0"/>
              <a:t>Критерии оценки эффективности реализации проекта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2532959"/>
              </p:ext>
            </p:extLst>
          </p:nvPr>
        </p:nvGraphicFramePr>
        <p:xfrm>
          <a:off x="1691681" y="1052734"/>
          <a:ext cx="5208996" cy="5073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980"/>
                <a:gridCol w="1736508"/>
                <a:gridCol w="1736508"/>
              </a:tblGrid>
              <a:tr h="534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r>
                        <a:rPr lang="ru-RU" sz="1000" u="sng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показателя</a:t>
                      </a:r>
                      <a:endParaRPr lang="ru-RU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 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8010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Что мы знаем об овощах?</a:t>
                      </a:r>
                      <a:endParaRPr lang="ru-RU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Сбор  информации об овощах, которые будем выращивать 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Наглядный материал, инвентарь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8010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предстоящей    деятельности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опорной базы для реализации проекта 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Опорная площадка на  территории детского сада 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1068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Познавательная деятельность ребенка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Формирование познавательной активности и любознательности детей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Посадка семян и наблюдение за  стадиями  роста рассады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8010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Уровень готовности детей к труду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Приобщение детей к труду через игровую деятельность, экскурсию 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на опытно – экспериментальной площадке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1068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Совместная деятельность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Реализация проекта посредством  совместной деятельности детей, родителей и педагога</a:t>
                      </a:r>
                      <a:endParaRPr lang="ru-RU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Картотека, фотоальбом </a:t>
                      </a:r>
                      <a:endParaRPr lang="ru-RU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4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</TotalTime>
  <Words>876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Проект «Создание Экспериментария в детском саду» на тему:   «От вершка до корешка» </vt:lpstr>
      <vt:lpstr>        Тип проекта: информационный, исследовательский, фронтальный, среднесрочный (рассчитан на 8 месяцев).  Участники проекта: дети (возраст 4-5 лет) родители, педагоги. В целях реализации проекта «Создание Экспериментария в детском саду» разработан  проект «От вершка до корешка» </vt:lpstr>
      <vt:lpstr>Презентация PowerPoint</vt:lpstr>
      <vt:lpstr>Форма работы с детьми: </vt:lpstr>
      <vt:lpstr>Опытно – исследовательская деятельность:</vt:lpstr>
      <vt:lpstr>В рамках реализации проекта  была организована экскурсия в тепличный комплекс на территории  села Чапаево. </vt:lpstr>
      <vt:lpstr>Презентация PowerPoint</vt:lpstr>
      <vt:lpstr> Заключительный:     Сроки (август-октябрь), участники-дети, родители, педагоги.</vt:lpstr>
      <vt:lpstr>Критерии оценки эффективности реализации проекта   </vt:lpstr>
      <vt:lpstr>В результате реализации проекта: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«Создание Экспериментария в детском саду» </dc:title>
  <dc:creator>Солнышко</dc:creator>
  <cp:lastModifiedBy>Солнышко</cp:lastModifiedBy>
  <cp:revision>9</cp:revision>
  <dcterms:created xsi:type="dcterms:W3CDTF">2018-05-16T12:47:08Z</dcterms:created>
  <dcterms:modified xsi:type="dcterms:W3CDTF">2018-05-25T15:05:08Z</dcterms:modified>
</cp:coreProperties>
</file>