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1" r:id="rId5"/>
    <p:sldId id="264" r:id="rId6"/>
    <p:sldId id="265" r:id="rId7"/>
    <p:sldId id="269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28T17:33:57.507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BF988-4AE3-4B7E-B851-79A01E1DB93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9BE68-16D1-4E26-B1AA-84274127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1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2E9F3-FFAA-4C2A-A313-D880FD6238F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066AE-9F99-43CA-A87A-4AF1FE4D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5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066AE-9F99-43CA-A87A-4AF1FE4D48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0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066AE-9F99-43CA-A87A-4AF1FE4D48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8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066AE-9F99-43CA-A87A-4AF1FE4D487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066AE-9F99-43CA-A87A-4AF1FE4D48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9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066AE-9F99-43CA-A87A-4AF1FE4D48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0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066AE-9F99-43CA-A87A-4AF1FE4D48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2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066AE-9F99-43CA-A87A-4AF1FE4D48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6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789040"/>
            <a:ext cx="2696344" cy="12961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56249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физкультурные площадки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ДОО</a:t>
            </a:r>
            <a:endParaRPr lang="ru-RU" sz="3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6632"/>
            <a:ext cx="792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Министерство  образования и науки Республики Дагестан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«Детский сад «Солнышко»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Новолакского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Чапаево.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олнышко\Downloads\IMG_0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364840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467600" cy="1296144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	</a:t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	</a:t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>	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	</a:t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Современный </a:t>
            </a: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детский сад – </a:t>
            </a:r>
            <a:r>
              <a:rPr lang="ru-RU" sz="1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это место, где ребенок накапливает опыт широкого эмоционально- практического взаимодействия со взрослыми и сверстниками в наиболее значимых для его развития сферах жизни. Развивающая среда физкультурного зала является источником развития двигательных навыков дошкольников.</a:t>
            </a:r>
            <a:br>
              <a:rPr lang="ru-RU" sz="1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endParaRPr lang="ru-RU" sz="18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97982" y="2852936"/>
            <a:ext cx="3914850" cy="2880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Материалы </a:t>
            </a:r>
            <a:r>
              <a:rPr lang="ru-RU" sz="2800" b="1" dirty="0"/>
              <a:t>и оборудование для двигательной активности включают оборудование для ходьбы, бега и равновесия; для прыжков; для катания, бросания и ловли; для ползания и лазания; для общеразвивающих упражнений.</a:t>
            </a:r>
            <a:endParaRPr lang="ru-RU" sz="2800" dirty="0"/>
          </a:p>
          <a:p>
            <a:pPr marL="0" indent="0" algn="ctr">
              <a:buNone/>
            </a:pPr>
            <a:endParaRPr lang="ru-RU" b="1" dirty="0" smtClean="0"/>
          </a:p>
        </p:txBody>
      </p:sp>
      <p:pic>
        <p:nvPicPr>
          <p:cNvPr id="4" name="Рисунок 3" descr="C:\Users\User\Documents\справки\IMG_0729-25-05-18-05-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316835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16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5543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    Спортивный 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инвентарь (гимнастические скамейки, обручи, используется не только для общеразвивающих упражнений, но и для проведения подвижных и малоподвижных игр.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C:\Users\User\Documents\справки\IMG_63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275366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Солнышко\Downloads\IMG_0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2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87208" cy="265030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Оборудование спортивного уголка настолько разнообразно, что дети свободно могут использовать в двигательной деятельности и подвижных играх. Красочное и интересное оборудование, которое привлекает внимание и побуждает желание выполнить двигательное действие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ocuments\справки\IMG_63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" y="4077072"/>
            <a:ext cx="237626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 descr="C:\Users\User\Documents\справки\28379122_1988605348127166_4442759312735012975_n.jpg"/>
          <p:cNvPicPr>
            <a:picLocks noGrp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40" y="3861048"/>
            <a:ext cx="2821981" cy="2132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Солнышко\Downloads\3069dbeb-fb9d-40e5-a725-30a1bf849ad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80" y="2132856"/>
            <a:ext cx="324036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80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Игровые и спортивные 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площадки «Детского сада «Солнышко»</a:t>
            </a:r>
            <a:endParaRPr lang="ru-RU" sz="32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47664" y="2708920"/>
            <a:ext cx="7139136" cy="3310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олнышко\Downloads\IMG_0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5100"/>
            <a:ext cx="4214053" cy="316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олнышко\Downloads\IMG_06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00" y="2708920"/>
            <a:ext cx="4216352" cy="3162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Площадка для проведения спортивных эстафет в теплый период времени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 flipH="1">
            <a:off x="8686800" y="5157192"/>
            <a:ext cx="61664" cy="9689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252536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Солнышко\Downloads\IMG_0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3" y="886904"/>
            <a:ext cx="2822144" cy="2116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Солнышко\Downloads\IMG_0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886904"/>
            <a:ext cx="2688299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олнышко\Downloads\IMG_0868-28-05-18-12-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80059"/>
            <a:ext cx="3744416" cy="2900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30" y="3180059"/>
            <a:ext cx="3672408" cy="2933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C:\Users\Солнышко\Downloads\3069dbeb-fb9d-40e5-a725-30a1bf849ad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50" y="1333140"/>
            <a:ext cx="1690204" cy="1447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29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291264" cy="3196952"/>
          </a:xfrm>
        </p:spPr>
        <p:txBody>
          <a:bodyPr>
            <a:normAutofit/>
          </a:bodyPr>
          <a:lstStyle/>
          <a:p>
            <a:pPr marL="594360" lvl="2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Предметно-развивающая </a:t>
            </a:r>
            <a:r>
              <a:rPr lang="ru-RU" sz="18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среда обеспечивает максимальную реализацию образовательного потенциала пространства физкультурного зала  и площадок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развития, обеспечивает возможность общения и совместной деятельности детей (в том числе детей разного возраста) и взрослых, двигательной активности детей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.</a:t>
            </a:r>
            <a:r>
              <a:rPr lang="ru-RU" sz="18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360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306</TotalTime>
  <Words>126</Words>
  <Application>Microsoft Office PowerPoint</Application>
  <PresentationFormat>Экран (4:3)</PresentationFormat>
  <Paragraphs>20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Игровые и физкультурные площадки в ДОО</vt:lpstr>
      <vt:lpstr>                       Современный детский сад – это место, где ребенок накапливает опыт широкого эмоционально- практического взаимодействия со взрослыми и сверстниками в наиболее значимых для его развития сферах жизни. Развивающая среда физкультурного зала является источником развития двигательных навыков дошкольников. </vt:lpstr>
      <vt:lpstr>Презентация PowerPoint</vt:lpstr>
      <vt:lpstr>           Оборудование спортивного уголка настолько разнообразно, что дети свободно могут использовать в двигательной деятельности и подвижных играх. Красочное и интересное оборудование, которое привлекает внимание и побуждает желание выполнить двигательное действие.   </vt:lpstr>
      <vt:lpstr>Игровые и спортивные площадки «Детского сада «Солнышко»</vt:lpstr>
      <vt:lpstr>Площадка для проведения спортивных эстафет в теплый период времени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«Создание Экспериментария в детском саду»</dc:title>
  <dc:creator>Солнышко</dc:creator>
  <cp:lastModifiedBy>Home</cp:lastModifiedBy>
  <cp:revision>22</cp:revision>
  <cp:lastPrinted>2018-05-28T13:35:14Z</cp:lastPrinted>
  <dcterms:created xsi:type="dcterms:W3CDTF">2018-05-16T12:47:08Z</dcterms:created>
  <dcterms:modified xsi:type="dcterms:W3CDTF">2018-05-29T10:00:56Z</dcterms:modified>
</cp:coreProperties>
</file>