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9" r:id="rId4"/>
    <p:sldId id="261" r:id="rId5"/>
    <p:sldId id="264" r:id="rId6"/>
    <p:sldId id="265" r:id="rId7"/>
    <p:sldId id="269" r:id="rId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me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547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5-28T17:33:57.507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BF988-4AE3-4B7E-B851-79A01E1DB93C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9BE68-16D1-4E26-B1AA-842741276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715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2E9F3-FFAA-4C2A-A313-D880FD6238FC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066AE-9F99-43CA-A87A-4AF1FE4D4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853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066AE-9F99-43CA-A87A-4AF1FE4D487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906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066AE-9F99-43CA-A87A-4AF1FE4D487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08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066AE-9F99-43CA-A87A-4AF1FE4D487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40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066AE-9F99-43CA-A87A-4AF1FE4D487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098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066AE-9F99-43CA-A87A-4AF1FE4D487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06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066AE-9F99-43CA-A87A-4AF1FE4D487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2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066AE-9F99-43CA-A87A-4AF1FE4D487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561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3789040"/>
            <a:ext cx="2696344" cy="129614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656249"/>
            <a:ext cx="7772400" cy="1470025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Игровые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физкультурные площадки в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ДОО</a:t>
            </a:r>
            <a:endParaRPr lang="ru-RU" sz="3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16632"/>
            <a:ext cx="79208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Министерство  образования и науки Республики Дагестан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«Детский сад «Солнышко»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Чапаево.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Солнышко\Downloads\IMG_08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84984"/>
            <a:ext cx="3648405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63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700808"/>
            <a:ext cx="7467600" cy="1296144"/>
          </a:xfrm>
        </p:spPr>
        <p:txBody>
          <a:bodyPr>
            <a:noAutofit/>
          </a:bodyPr>
          <a:lstStyle/>
          <a:p>
            <a:r>
              <a:rPr lang="en-US" sz="1600" b="1" dirty="0" smtClean="0"/>
              <a:t>	</a:t>
            </a:r>
            <a:br>
              <a:rPr lang="en-US" sz="1600" b="1" dirty="0" smtClean="0"/>
            </a:b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b="1" dirty="0" smtClean="0"/>
              <a:t>	</a:t>
            </a:r>
            <a:br>
              <a:rPr lang="en-US" sz="1600" b="1" dirty="0" smtClean="0"/>
            </a:b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 smtClean="0"/>
              <a:t>	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	</a:t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     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Современный </a:t>
            </a:r>
            <a:r>
              <a:rPr lang="ru-RU" sz="3200" b="1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детский сад – </a:t>
            </a:r>
            <a:r>
              <a:rPr lang="ru-RU" sz="1800" b="1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это место, где ребенок накапливает опыт широкого эмоционально- практического взаимодействия со взрослыми и сверстниками в наиболее значимых для его развития сферах жизни. Развивающая среда физкультурного зала является источником развития двигательных навыков дошкольников.</a:t>
            </a:r>
            <a:br>
              <a:rPr lang="ru-RU" sz="1800" b="1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97982" y="2852936"/>
            <a:ext cx="3914850" cy="28803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800" b="1" dirty="0"/>
              <a:t> </a:t>
            </a:r>
            <a:r>
              <a:rPr lang="ru-RU" sz="2800" b="1" dirty="0" smtClean="0"/>
              <a:t>    Материалы </a:t>
            </a:r>
            <a:r>
              <a:rPr lang="ru-RU" sz="2800" b="1" dirty="0"/>
              <a:t>и оборудование для двигательной активности включают оборудование для ходьбы, бега и равновесия; для прыжков; для катания, бросания и ловли; для ползания и лазания; для общеразвивающих упражнений.</a:t>
            </a:r>
            <a:endParaRPr lang="ru-RU" sz="2800" dirty="0"/>
          </a:p>
          <a:p>
            <a:pPr marL="0" indent="0" algn="ctr">
              <a:buNone/>
            </a:pPr>
            <a:endParaRPr lang="ru-RU" b="1" dirty="0" smtClean="0"/>
          </a:p>
        </p:txBody>
      </p:sp>
      <p:pic>
        <p:nvPicPr>
          <p:cNvPr id="4" name="Рисунок 3" descr="C:\Users\User\Documents\справки\IMG_0729-25-05-18-05-3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24944"/>
            <a:ext cx="3168352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2168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476672"/>
            <a:ext cx="7772400" cy="5543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    Спортивный </a:t>
            </a:r>
            <a:r>
              <a:rPr lang="ru-RU" sz="2400" b="1" dirty="0">
                <a:solidFill>
                  <a:srgbClr val="FF0000"/>
                </a:solidFill>
                <a:latin typeface="Arial Black" pitchFamily="34" charset="0"/>
              </a:rPr>
              <a:t>инвентарь (гимнастические скамейки, обручи, используется не только для общеразвивающих упражнений, но и для проведения подвижных и малоподвижных игр.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  <a:p>
            <a:pPr marL="0" lv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5" name="Рисунок 4" descr="C:\Users\User\Documents\справки\IMG_630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08920"/>
            <a:ext cx="2753665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Солнышко\Downloads\IMG_08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920"/>
            <a:ext cx="3456384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22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87208" cy="265030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Оборудование спортивного уголка настолько разнообразно, что дети свободно могут использовать в двигательной деятельности и подвижных играх. Красочное и интересное оборудование, которое привлекает внимание и побуждает желание выполнить двигательное действие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ru-RU" sz="18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User\Documents\справки\IMG_630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52" y="4077072"/>
            <a:ext cx="2376264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 descr="C:\Users\User\Documents\справки\28379122_1988605348127166_4442759312735012975_n.jpg"/>
          <p:cNvPicPr>
            <a:picLocks noGrp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240" y="3861048"/>
            <a:ext cx="2821981" cy="2132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Солнышко\Downloads\3069dbeb-fb9d-40e5-a725-30a1bf849ad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880" y="2132856"/>
            <a:ext cx="3240360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0802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96752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Игровые и спортивные </a:t>
            </a: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площадки «Детского сада «Солнышко»</a:t>
            </a:r>
            <a:endParaRPr lang="ru-RU" sz="3200" dirty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47664" y="2708920"/>
            <a:ext cx="7139136" cy="33108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олнышко\Downloads\IMG_06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5100"/>
            <a:ext cx="4214053" cy="3160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олнышко\Downloads\IMG_06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900" y="2708920"/>
            <a:ext cx="4216352" cy="3162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32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Площадка для проведения спортивных эстафет в теплый период времени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 flipH="1">
            <a:off x="8686800" y="5157192"/>
            <a:ext cx="61664" cy="9689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-252536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C:\Users\Солнышко\Downloads\IMG_08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3" y="886904"/>
            <a:ext cx="2822144" cy="2116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Солнышко\Downloads\IMG_08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886904"/>
            <a:ext cx="2688299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Солнышко\Downloads\IMG_0868-28-05-18-12-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80059"/>
            <a:ext cx="3744416" cy="2900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430" y="3180059"/>
            <a:ext cx="3672408" cy="29331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C:\Users\Солнышко\Downloads\3069dbeb-fb9d-40e5-a725-30a1bf849ade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850" y="1333140"/>
            <a:ext cx="1690204" cy="1447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7299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600200"/>
            <a:ext cx="8291264" cy="3196952"/>
          </a:xfrm>
        </p:spPr>
        <p:txBody>
          <a:bodyPr>
            <a:normAutofit/>
          </a:bodyPr>
          <a:lstStyle/>
          <a:p>
            <a:pPr marL="594360" lvl="2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Предметно-развивающая </a:t>
            </a:r>
            <a:r>
              <a:rPr lang="ru-RU" sz="1800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среда обеспечивает максимальную реализацию образовательного потенциала пространства физкультурного зала  и площадок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развития, обеспечивает возможность общения и совместной деятельности детей (в том числе детей разного возраста) и взрослых, двигательной активности детей</a:t>
            </a:r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.</a:t>
            </a:r>
            <a:r>
              <a:rPr lang="ru-RU" sz="1800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3603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306</TotalTime>
  <Words>126</Words>
  <Application>Microsoft Office PowerPoint</Application>
  <PresentationFormat>Экран (4:3)</PresentationFormat>
  <Paragraphs>20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Игровые и физкультурные площадки в ДОО</vt:lpstr>
      <vt:lpstr>                       Современный детский сад – это место, где ребенок накапливает опыт широкого эмоционально- практического взаимодействия со взрослыми и сверстниками в наиболее значимых для его развития сферах жизни. Развивающая среда физкультурного зала является источником развития двигательных навыков дошкольников. </vt:lpstr>
      <vt:lpstr>Презентация PowerPoint</vt:lpstr>
      <vt:lpstr>           Оборудование спортивного уголка настолько разнообразно, что дети свободно могут использовать в двигательной деятельности и подвижных играх. Красочное и интересное оборудование, которое привлекает внимание и побуждает желание выполнить двигательное действие.   </vt:lpstr>
      <vt:lpstr>Игровые и спортивные площадки «Детского сада «Солнышко»</vt:lpstr>
      <vt:lpstr>Площадка для проведения спортивных эстафет в теплый период времени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«Создание Экспериментария в детском саду»</dc:title>
  <dc:creator>Солнышко</dc:creator>
  <cp:lastModifiedBy>Home</cp:lastModifiedBy>
  <cp:revision>22</cp:revision>
  <cp:lastPrinted>2018-05-28T13:35:14Z</cp:lastPrinted>
  <dcterms:created xsi:type="dcterms:W3CDTF">2018-05-16T12:47:08Z</dcterms:created>
  <dcterms:modified xsi:type="dcterms:W3CDTF">2018-05-29T10:00:56Z</dcterms:modified>
</cp:coreProperties>
</file>